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8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7C324B-E0FB-44CC-8AAE-E9ED2CFA34FA}" v="15" dt="2022-03-26T23:30:38.8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24" d="100"/>
          <a:sy n="24" d="100"/>
        </p:scale>
        <p:origin x="2058" y="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aldo Cabrera Pérez" userId="e67afef0c98561e6" providerId="LiveId" clId="{FC7C324B-E0FB-44CC-8AAE-E9ED2CFA34FA}"/>
    <pc:docChg chg="undo custSel modSld">
      <pc:chgData name="Reinaldo Cabrera Pérez" userId="e67afef0c98561e6" providerId="LiveId" clId="{FC7C324B-E0FB-44CC-8AAE-E9ED2CFA34FA}" dt="2023-01-03T00:04:33.345" v="287" actId="1076"/>
      <pc:docMkLst>
        <pc:docMk/>
      </pc:docMkLst>
      <pc:sldChg chg="addSp delSp modSp mod">
        <pc:chgData name="Reinaldo Cabrera Pérez" userId="e67afef0c98561e6" providerId="LiveId" clId="{FC7C324B-E0FB-44CC-8AAE-E9ED2CFA34FA}" dt="2023-01-03T00:04:33.345" v="287" actId="1076"/>
        <pc:sldMkLst>
          <pc:docMk/>
          <pc:sldMk cId="906083237" sldId="256"/>
        </pc:sldMkLst>
        <pc:spChg chg="mod">
          <ac:chgData name="Reinaldo Cabrera Pérez" userId="e67afef0c98561e6" providerId="LiveId" clId="{FC7C324B-E0FB-44CC-8AAE-E9ED2CFA34FA}" dt="2022-03-26T23:19:11.900" v="13" actId="20577"/>
          <ac:spMkLst>
            <pc:docMk/>
            <pc:sldMk cId="906083237" sldId="256"/>
            <ac:spMk id="2" creationId="{A6EC2482-7ABF-459B-B0D4-620BFF15DE28}"/>
          </ac:spMkLst>
        </pc:spChg>
        <pc:spChg chg="mod">
          <ac:chgData name="Reinaldo Cabrera Pérez" userId="e67afef0c98561e6" providerId="LiveId" clId="{FC7C324B-E0FB-44CC-8AAE-E9ED2CFA34FA}" dt="2022-03-26T23:27:18.215" v="178" actId="404"/>
          <ac:spMkLst>
            <pc:docMk/>
            <pc:sldMk cId="906083237" sldId="256"/>
            <ac:spMk id="4" creationId="{00000000-0000-0000-0000-000000000000}"/>
          </ac:spMkLst>
        </pc:spChg>
        <pc:spChg chg="add del mod">
          <ac:chgData name="Reinaldo Cabrera Pérez" userId="e67afef0c98561e6" providerId="LiveId" clId="{FC7C324B-E0FB-44CC-8AAE-E9ED2CFA34FA}" dt="2022-03-26T23:28:24.632" v="195" actId="767"/>
          <ac:spMkLst>
            <pc:docMk/>
            <pc:sldMk cId="906083237" sldId="256"/>
            <ac:spMk id="5" creationId="{39EE44AB-E5F9-4736-9353-90F02D92BA63}"/>
          </ac:spMkLst>
        </pc:spChg>
        <pc:spChg chg="add del mod">
          <ac:chgData name="Reinaldo Cabrera Pérez" userId="e67afef0c98561e6" providerId="LiveId" clId="{FC7C324B-E0FB-44CC-8AAE-E9ED2CFA34FA}" dt="2022-03-26T23:29:17.553" v="202"/>
          <ac:spMkLst>
            <pc:docMk/>
            <pc:sldMk cId="906083237" sldId="256"/>
            <ac:spMk id="6" creationId="{090C14D8-93C3-4E9A-8E10-2F132221ACAB}"/>
          </ac:spMkLst>
        </pc:spChg>
        <pc:spChg chg="mod">
          <ac:chgData name="Reinaldo Cabrera Pérez" userId="e67afef0c98561e6" providerId="LiveId" clId="{FC7C324B-E0FB-44CC-8AAE-E9ED2CFA34FA}" dt="2022-03-26T23:30:01.771" v="209" actId="1076"/>
          <ac:spMkLst>
            <pc:docMk/>
            <pc:sldMk cId="906083237" sldId="256"/>
            <ac:spMk id="8" creationId="{509B4790-30D2-44E9-95EA-4E77EAA0BA91}"/>
          </ac:spMkLst>
        </pc:spChg>
        <pc:spChg chg="add del mod">
          <ac:chgData name="Reinaldo Cabrera Pérez" userId="e67afef0c98561e6" providerId="LiveId" clId="{FC7C324B-E0FB-44CC-8AAE-E9ED2CFA34FA}" dt="2022-03-26T23:29:17.554" v="204"/>
          <ac:spMkLst>
            <pc:docMk/>
            <pc:sldMk cId="906083237" sldId="256"/>
            <ac:spMk id="9" creationId="{26F3BFBE-D38B-45D6-BEF2-5FDFCE277F10}"/>
          </ac:spMkLst>
        </pc:spChg>
        <pc:spChg chg="mod">
          <ac:chgData name="Reinaldo Cabrera Pérez" userId="e67afef0c98561e6" providerId="LiveId" clId="{FC7C324B-E0FB-44CC-8AAE-E9ED2CFA34FA}" dt="2022-03-26T23:27:42.631" v="183" actId="403"/>
          <ac:spMkLst>
            <pc:docMk/>
            <pc:sldMk cId="906083237" sldId="256"/>
            <ac:spMk id="10" creationId="{670530F3-AF98-48E3-AC94-F02192612A32}"/>
          </ac:spMkLst>
        </pc:spChg>
        <pc:spChg chg="add del mod">
          <ac:chgData name="Reinaldo Cabrera Pérez" userId="e67afef0c98561e6" providerId="LiveId" clId="{FC7C324B-E0FB-44CC-8AAE-E9ED2CFA34FA}" dt="2022-03-26T23:29:17.556" v="206"/>
          <ac:spMkLst>
            <pc:docMk/>
            <pc:sldMk cId="906083237" sldId="256"/>
            <ac:spMk id="11" creationId="{19C530C2-77CC-4D63-B7C2-E16A42A79E56}"/>
          </ac:spMkLst>
        </pc:spChg>
        <pc:spChg chg="mod">
          <ac:chgData name="Reinaldo Cabrera Pérez" userId="e67afef0c98561e6" providerId="LiveId" clId="{FC7C324B-E0FB-44CC-8AAE-E9ED2CFA34FA}" dt="2022-03-26T23:01:59.983" v="11" actId="20577"/>
          <ac:spMkLst>
            <pc:docMk/>
            <pc:sldMk cId="906083237" sldId="256"/>
            <ac:spMk id="12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27:26.017" v="179" actId="403"/>
          <ac:spMkLst>
            <pc:docMk/>
            <pc:sldMk cId="906083237" sldId="256"/>
            <ac:spMk id="13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30:04.677" v="211" actId="1076"/>
          <ac:spMkLst>
            <pc:docMk/>
            <pc:sldMk cId="906083237" sldId="256"/>
            <ac:spMk id="15" creationId="{00000000-0000-0000-0000-000000000000}"/>
          </ac:spMkLst>
        </pc:spChg>
        <pc:spChg chg="add mod">
          <ac:chgData name="Reinaldo Cabrera Pérez" userId="e67afef0c98561e6" providerId="LiveId" clId="{FC7C324B-E0FB-44CC-8AAE-E9ED2CFA34FA}" dt="2022-03-26T23:31:58.506" v="281" actId="115"/>
          <ac:spMkLst>
            <pc:docMk/>
            <pc:sldMk cId="906083237" sldId="256"/>
            <ac:spMk id="17" creationId="{2B0921FF-7E8F-4A0F-8163-6C5D1EBE5B3C}"/>
          </ac:spMkLst>
        </pc:spChg>
        <pc:spChg chg="mod">
          <ac:chgData name="Reinaldo Cabrera Pérez" userId="e67afef0c98561e6" providerId="LiveId" clId="{FC7C324B-E0FB-44CC-8AAE-E9ED2CFA34FA}" dt="2022-03-26T23:27:39.279" v="182" actId="403"/>
          <ac:spMkLst>
            <pc:docMk/>
            <pc:sldMk cId="906083237" sldId="256"/>
            <ac:spMk id="20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27:59.517" v="186" actId="404"/>
          <ac:spMkLst>
            <pc:docMk/>
            <pc:sldMk cId="906083237" sldId="256"/>
            <ac:spMk id="21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27:30.259" v="180" actId="403"/>
          <ac:spMkLst>
            <pc:docMk/>
            <pc:sldMk cId="906083237" sldId="256"/>
            <ac:spMk id="22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27:33.995" v="181" actId="403"/>
          <ac:spMkLst>
            <pc:docMk/>
            <pc:sldMk cId="906083237" sldId="256"/>
            <ac:spMk id="23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27:45.995" v="184" actId="403"/>
          <ac:spMkLst>
            <pc:docMk/>
            <pc:sldMk cId="906083237" sldId="256"/>
            <ac:spMk id="55" creationId="{00000000-0000-0000-0000-000000000000}"/>
          </ac:spMkLst>
        </pc:spChg>
        <pc:spChg chg="mod">
          <ac:chgData name="Reinaldo Cabrera Pérez" userId="e67afef0c98561e6" providerId="LiveId" clId="{FC7C324B-E0FB-44CC-8AAE-E9ED2CFA34FA}" dt="2022-03-26T23:32:21.826" v="283" actId="404"/>
          <ac:spMkLst>
            <pc:docMk/>
            <pc:sldMk cId="906083237" sldId="256"/>
            <ac:spMk id="56" creationId="{00000000-0000-0000-0000-000000000000}"/>
          </ac:spMkLst>
        </pc:spChg>
        <pc:picChg chg="mod">
          <ac:chgData name="Reinaldo Cabrera Pérez" userId="e67afef0c98561e6" providerId="LiveId" clId="{FC7C324B-E0FB-44CC-8AAE-E9ED2CFA34FA}" dt="2022-03-26T23:28:10.623" v="190" actId="1076"/>
          <ac:picMkLst>
            <pc:docMk/>
            <pc:sldMk cId="906083237" sldId="256"/>
            <ac:picMk id="7" creationId="{3E3A0EEF-899B-47C5-965F-9FA92F22BB63}"/>
          </ac:picMkLst>
        </pc:picChg>
        <pc:picChg chg="mod">
          <ac:chgData name="Reinaldo Cabrera Pérez" userId="e67afef0c98561e6" providerId="LiveId" clId="{FC7C324B-E0FB-44CC-8AAE-E9ED2CFA34FA}" dt="2022-03-26T23:28:12.277" v="191" actId="1076"/>
          <ac:picMkLst>
            <pc:docMk/>
            <pc:sldMk cId="906083237" sldId="256"/>
            <ac:picMk id="42" creationId="{06D32EE9-E22C-41B7-8A5D-CC73C625684E}"/>
          </ac:picMkLst>
        </pc:picChg>
        <pc:picChg chg="mod">
          <ac:chgData name="Reinaldo Cabrera Pérez" userId="e67afef0c98561e6" providerId="LiveId" clId="{FC7C324B-E0FB-44CC-8AAE-E9ED2CFA34FA}" dt="2023-01-03T00:04:33.345" v="287" actId="1076"/>
          <ac:picMkLst>
            <pc:docMk/>
            <pc:sldMk cId="906083237" sldId="256"/>
            <ac:picMk id="46" creationId="{47275475-46D2-457E-91F2-59E2706A9DC1}"/>
          </ac:picMkLst>
        </pc:picChg>
        <pc:picChg chg="mod">
          <ac:chgData name="Reinaldo Cabrera Pérez" userId="e67afef0c98561e6" providerId="LiveId" clId="{FC7C324B-E0FB-44CC-8AAE-E9ED2CFA34FA}" dt="2022-10-07T19:27:52.251" v="286" actId="1076"/>
          <ac:picMkLst>
            <pc:docMk/>
            <pc:sldMk cId="906083237" sldId="256"/>
            <ac:picMk id="59" creationId="{88F220B7-4D09-41D3-B403-74CA8520CB68}"/>
          </ac:picMkLst>
        </pc:picChg>
      </pc:sldChg>
    </pc:docChg>
  </pc:docChgLst>
  <pc:docChgLst>
    <pc:chgData name="Reinaldo Cabrera Pérez" userId="e67afef0c98561e6" providerId="LiveId" clId="{C71407FB-0176-4A4D-8780-EE5A3B4C84B1}"/>
    <pc:docChg chg="undo custSel modSld">
      <pc:chgData name="Reinaldo Cabrera Pérez" userId="e67afef0c98561e6" providerId="LiveId" clId="{C71407FB-0176-4A4D-8780-EE5A3B4C84B1}" dt="2022-02-11T02:51:07.571" v="900" actId="1076"/>
      <pc:docMkLst>
        <pc:docMk/>
      </pc:docMkLst>
      <pc:sldChg chg="addSp delSp modSp mod">
        <pc:chgData name="Reinaldo Cabrera Pérez" userId="e67afef0c98561e6" providerId="LiveId" clId="{C71407FB-0176-4A4D-8780-EE5A3B4C84B1}" dt="2022-02-11T02:51:07.571" v="900" actId="1076"/>
        <pc:sldMkLst>
          <pc:docMk/>
          <pc:sldMk cId="906083237" sldId="256"/>
        </pc:sldMkLst>
        <pc:spChg chg="add mod">
          <ac:chgData name="Reinaldo Cabrera Pérez" userId="e67afef0c98561e6" providerId="LiveId" clId="{C71407FB-0176-4A4D-8780-EE5A3B4C84B1}" dt="2022-02-11T02:34:39.058" v="781" actId="1076"/>
          <ac:spMkLst>
            <pc:docMk/>
            <pc:sldMk cId="906083237" sldId="256"/>
            <ac:spMk id="2" creationId="{A6EC2482-7ABF-459B-B0D4-620BFF15DE28}"/>
          </ac:spMkLst>
        </pc:spChg>
        <pc:spChg chg="mod">
          <ac:chgData name="Reinaldo Cabrera Pérez" userId="e67afef0c98561e6" providerId="LiveId" clId="{C71407FB-0176-4A4D-8780-EE5A3B4C84B1}" dt="2022-02-11T02:21:29.462" v="747" actId="122"/>
          <ac:spMkLst>
            <pc:docMk/>
            <pc:sldMk cId="906083237" sldId="256"/>
            <ac:spMk id="4" creationId="{00000000-0000-0000-0000-000000000000}"/>
          </ac:spMkLst>
        </pc:spChg>
        <pc:spChg chg="add del mod">
          <ac:chgData name="Reinaldo Cabrera Pérez" userId="e67afef0c98561e6" providerId="LiveId" clId="{C71407FB-0176-4A4D-8780-EE5A3B4C84B1}" dt="2022-02-11T02:46:30.715" v="798" actId="478"/>
          <ac:spMkLst>
            <pc:docMk/>
            <pc:sldMk cId="906083237" sldId="256"/>
            <ac:spMk id="5" creationId="{266D163E-2A10-4868-B47F-BF08BD40876B}"/>
          </ac:spMkLst>
        </pc:spChg>
        <pc:spChg chg="add del mod">
          <ac:chgData name="Reinaldo Cabrera Pérez" userId="e67afef0c98561e6" providerId="LiveId" clId="{C71407FB-0176-4A4D-8780-EE5A3B4C84B1}" dt="2022-02-11T02:47:00.065" v="803"/>
          <ac:spMkLst>
            <pc:docMk/>
            <pc:sldMk cId="906083237" sldId="256"/>
            <ac:spMk id="6" creationId="{4052E244-3921-4371-97E8-CFA168EE7F13}"/>
          </ac:spMkLst>
        </pc:spChg>
        <pc:spChg chg="add mod">
          <ac:chgData name="Reinaldo Cabrera Pérez" userId="e67afef0c98561e6" providerId="LiveId" clId="{C71407FB-0176-4A4D-8780-EE5A3B4C84B1}" dt="2022-02-11T02:49:11.731" v="855" actId="1076"/>
          <ac:spMkLst>
            <pc:docMk/>
            <pc:sldMk cId="906083237" sldId="256"/>
            <ac:spMk id="8" creationId="{509B4790-30D2-44E9-95EA-4E77EAA0BA91}"/>
          </ac:spMkLst>
        </pc:spChg>
        <pc:spChg chg="add del mod">
          <ac:chgData name="Reinaldo Cabrera Pérez" userId="e67afef0c98561e6" providerId="LiveId" clId="{C71407FB-0176-4A4D-8780-EE5A3B4C84B1}" dt="2022-02-11T02:50:31.075" v="888"/>
          <ac:spMkLst>
            <pc:docMk/>
            <pc:sldMk cId="906083237" sldId="256"/>
            <ac:spMk id="9" creationId="{3D664495-8AAF-46FF-92CF-D938EB548BC6}"/>
          </ac:spMkLst>
        </pc:spChg>
        <pc:spChg chg="add mod">
          <ac:chgData name="Reinaldo Cabrera Pérez" userId="e67afef0c98561e6" providerId="LiveId" clId="{C71407FB-0176-4A4D-8780-EE5A3B4C84B1}" dt="2022-02-11T02:49:04.819" v="854" actId="122"/>
          <ac:spMkLst>
            <pc:docMk/>
            <pc:sldMk cId="906083237" sldId="256"/>
            <ac:spMk id="10" creationId="{670530F3-AF98-48E3-AC94-F02192612A32}"/>
          </ac:spMkLst>
        </pc:spChg>
        <pc:spChg chg="mod">
          <ac:chgData name="Reinaldo Cabrera Pérez" userId="e67afef0c98561e6" providerId="LiveId" clId="{C71407FB-0176-4A4D-8780-EE5A3B4C84B1}" dt="2022-02-11T01:45:51.815" v="323" actId="113"/>
          <ac:spMkLst>
            <pc:docMk/>
            <pc:sldMk cId="906083237" sldId="256"/>
            <ac:spMk id="12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1:46:20.937" v="327" actId="207"/>
          <ac:spMkLst>
            <pc:docMk/>
            <pc:sldMk cId="906083237" sldId="256"/>
            <ac:spMk id="13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33:49.477" v="775" actId="555"/>
          <ac:spMkLst>
            <pc:docMk/>
            <pc:sldMk cId="906083237" sldId="256"/>
            <ac:spMk id="14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48:50.212" v="851" actId="1076"/>
          <ac:spMkLst>
            <pc:docMk/>
            <pc:sldMk cId="906083237" sldId="256"/>
            <ac:spMk id="15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34:21.583" v="778" actId="1076"/>
          <ac:spMkLst>
            <pc:docMk/>
            <pc:sldMk cId="906083237" sldId="256"/>
            <ac:spMk id="16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1:51.169" v="267"/>
          <ac:spMkLst>
            <pc:docMk/>
            <pc:sldMk cId="906083237" sldId="256"/>
            <ac:spMk id="19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19:20.890" v="730" actId="12788"/>
          <ac:spMkLst>
            <pc:docMk/>
            <pc:sldMk cId="906083237" sldId="256"/>
            <ac:spMk id="20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49:51.006" v="874" actId="122"/>
          <ac:spMkLst>
            <pc:docMk/>
            <pc:sldMk cId="906083237" sldId="256"/>
            <ac:spMk id="21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19:20.890" v="730" actId="12788"/>
          <ac:spMkLst>
            <pc:docMk/>
            <pc:sldMk cId="906083237" sldId="256"/>
            <ac:spMk id="22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33:10.827" v="771" actId="555"/>
          <ac:spMkLst>
            <pc:docMk/>
            <pc:sldMk cId="906083237" sldId="256"/>
            <ac:spMk id="23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7:25.177" v="336"/>
          <ac:spMkLst>
            <pc:docMk/>
            <pc:sldMk cId="906083237" sldId="256"/>
            <ac:spMk id="25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1:54.407" v="273" actId="478"/>
          <ac:spMkLst>
            <pc:docMk/>
            <pc:sldMk cId="906083237" sldId="256"/>
            <ac:spMk id="26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2:03.051" v="281" actId="478"/>
          <ac:spMkLst>
            <pc:docMk/>
            <pc:sldMk cId="906083237" sldId="256"/>
            <ac:spMk id="27" creationId="{00000000-0000-0000-0000-000000000000}"/>
          </ac:spMkLst>
        </pc:spChg>
        <pc:spChg chg="add mod">
          <ac:chgData name="Reinaldo Cabrera Pérez" userId="e67afef0c98561e6" providerId="LiveId" clId="{C71407FB-0176-4A4D-8780-EE5A3B4C84B1}" dt="2022-02-11T02:33:35.054" v="774" actId="571"/>
          <ac:spMkLst>
            <pc:docMk/>
            <pc:sldMk cId="906083237" sldId="256"/>
            <ac:spMk id="27" creationId="{69557EC4-3731-4332-8C49-AD706CA09698}"/>
          </ac:spMkLst>
        </pc:spChg>
        <pc:spChg chg="mod">
          <ac:chgData name="Reinaldo Cabrera Pérez" userId="e67afef0c98561e6" providerId="LiveId" clId="{C71407FB-0176-4A4D-8780-EE5A3B4C84B1}" dt="2022-02-11T02:18:04.582" v="724" actId="1076"/>
          <ac:spMkLst>
            <pc:docMk/>
            <pc:sldMk cId="906083237" sldId="256"/>
            <ac:spMk id="28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1:51.169" v="265"/>
          <ac:spMkLst>
            <pc:docMk/>
            <pc:sldMk cId="906083237" sldId="256"/>
            <ac:spMk id="29" creationId="{00000000-0000-0000-0000-000000000000}"/>
          </ac:spMkLst>
        </pc:spChg>
        <pc:spChg chg="add mod">
          <ac:chgData name="Reinaldo Cabrera Pérez" userId="e67afef0c98561e6" providerId="LiveId" clId="{C71407FB-0176-4A4D-8780-EE5A3B4C84B1}" dt="2022-02-11T02:33:35.054" v="774" actId="571"/>
          <ac:spMkLst>
            <pc:docMk/>
            <pc:sldMk cId="906083237" sldId="256"/>
            <ac:spMk id="29" creationId="{BBF2D98F-FD0F-4AB8-AFF2-5198191CF525}"/>
          </ac:spMkLst>
        </pc:spChg>
        <pc:spChg chg="mod">
          <ac:chgData name="Reinaldo Cabrera Pérez" userId="e67afef0c98561e6" providerId="LiveId" clId="{C71407FB-0176-4A4D-8780-EE5A3B4C84B1}" dt="2022-02-11T02:47:44.747" v="813" actId="15"/>
          <ac:spMkLst>
            <pc:docMk/>
            <pc:sldMk cId="906083237" sldId="256"/>
            <ac:spMk id="31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2:01.114" v="278" actId="478"/>
          <ac:spMkLst>
            <pc:docMk/>
            <pc:sldMk cId="906083237" sldId="256"/>
            <ac:spMk id="32" creationId="{00000000-0000-0000-0000-000000000000}"/>
          </ac:spMkLst>
        </pc:spChg>
        <pc:spChg chg="del">
          <ac:chgData name="Reinaldo Cabrera Pérez" userId="e67afef0c98561e6" providerId="LiveId" clId="{C71407FB-0176-4A4D-8780-EE5A3B4C84B1}" dt="2022-02-11T01:42:02.029" v="279" actId="478"/>
          <ac:spMkLst>
            <pc:docMk/>
            <pc:sldMk cId="906083237" sldId="256"/>
            <ac:spMk id="33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1:51.169" v="271"/>
          <ac:spMkLst>
            <pc:docMk/>
            <pc:sldMk cId="906083237" sldId="256"/>
            <ac:spMk id="35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1:58.657" v="276" actId="478"/>
          <ac:spMkLst>
            <pc:docMk/>
            <pc:sldMk cId="906083237" sldId="256"/>
            <ac:spMk id="36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2:05.060" v="283" actId="478"/>
          <ac:spMkLst>
            <pc:docMk/>
            <pc:sldMk cId="906083237" sldId="256"/>
            <ac:spMk id="38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49:58.779" v="875" actId="1076"/>
          <ac:spMkLst>
            <pc:docMk/>
            <pc:sldMk cId="906083237" sldId="256"/>
            <ac:spMk id="40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1:41:51.169" v="269"/>
          <ac:spMkLst>
            <pc:docMk/>
            <pc:sldMk cId="906083237" sldId="256"/>
            <ac:spMk id="41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0:44:13.119" v="121" actId="20577"/>
          <ac:spMkLst>
            <pc:docMk/>
            <pc:sldMk cId="906083237" sldId="256"/>
            <ac:spMk id="49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19:39.057" v="733" actId="1076"/>
          <ac:spMkLst>
            <pc:docMk/>
            <pc:sldMk cId="906083237" sldId="256"/>
            <ac:spMk id="55" creationId="{00000000-0000-0000-0000-000000000000}"/>
          </ac:spMkLst>
        </pc:spChg>
        <pc:spChg chg="mod">
          <ac:chgData name="Reinaldo Cabrera Pérez" userId="e67afef0c98561e6" providerId="LiveId" clId="{C71407FB-0176-4A4D-8780-EE5A3B4C84B1}" dt="2022-02-11T02:19:45.358" v="734" actId="1076"/>
          <ac:spMkLst>
            <pc:docMk/>
            <pc:sldMk cId="906083237" sldId="256"/>
            <ac:spMk id="56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2:10:24.398" v="627"/>
          <ac:spMkLst>
            <pc:docMk/>
            <pc:sldMk cId="906083237" sldId="256"/>
            <ac:spMk id="57" creationId="{00000000-0000-0000-0000-000000000000}"/>
          </ac:spMkLst>
        </pc:spChg>
        <pc:spChg chg="del mod">
          <ac:chgData name="Reinaldo Cabrera Pérez" userId="e67afef0c98561e6" providerId="LiveId" clId="{C71407FB-0176-4A4D-8780-EE5A3B4C84B1}" dt="2022-02-11T02:10:24.398" v="625" actId="478"/>
          <ac:spMkLst>
            <pc:docMk/>
            <pc:sldMk cId="906083237" sldId="256"/>
            <ac:spMk id="58" creationId="{00000000-0000-0000-0000-000000000000}"/>
          </ac:spMkLst>
        </pc:spChg>
        <pc:grpChg chg="del">
          <ac:chgData name="Reinaldo Cabrera Pérez" userId="e67afef0c98561e6" providerId="LiveId" clId="{C71407FB-0176-4A4D-8780-EE5A3B4C84B1}" dt="2022-02-11T00:44:16.798" v="125" actId="478"/>
          <ac:grpSpMkLst>
            <pc:docMk/>
            <pc:sldMk cId="906083237" sldId="256"/>
            <ac:grpSpMk id="52" creationId="{00000000-0000-0000-0000-000000000000}"/>
          </ac:grpSpMkLst>
        </pc:grpChg>
        <pc:grpChg chg="del">
          <ac:chgData name="Reinaldo Cabrera Pérez" userId="e67afef0c98561e6" providerId="LiveId" clId="{C71407FB-0176-4A4D-8780-EE5A3B4C84B1}" dt="2022-02-11T00:44:15.797" v="124" actId="478"/>
          <ac:grpSpMkLst>
            <pc:docMk/>
            <pc:sldMk cId="906083237" sldId="256"/>
            <ac:grpSpMk id="53" creationId="{00000000-0000-0000-0000-000000000000}"/>
          </ac:grpSpMkLst>
        </pc:grpChg>
        <pc:grpChg chg="del mod">
          <ac:chgData name="Reinaldo Cabrera Pérez" userId="e67afef0c98561e6" providerId="LiveId" clId="{C71407FB-0176-4A4D-8780-EE5A3B4C84B1}" dt="2022-02-11T00:44:14.844" v="123" actId="478"/>
          <ac:grpSpMkLst>
            <pc:docMk/>
            <pc:sldMk cId="906083237" sldId="256"/>
            <ac:grpSpMk id="54" creationId="{00000000-0000-0000-0000-000000000000}"/>
          </ac:grpSpMkLst>
        </pc:grpChg>
        <pc:graphicFrameChg chg="del mod modGraphic">
          <ac:chgData name="Reinaldo Cabrera Pérez" userId="e67afef0c98561e6" providerId="LiveId" clId="{C71407FB-0176-4A4D-8780-EE5A3B4C84B1}" dt="2022-02-11T01:41:51.166" v="263" actId="478"/>
          <ac:graphicFrameMkLst>
            <pc:docMk/>
            <pc:sldMk cId="906083237" sldId="256"/>
            <ac:graphicFrameMk id="39" creationId="{00000000-0000-0000-0000-000000000000}"/>
          </ac:graphicFrameMkLst>
        </pc:graphicFrameChg>
        <pc:picChg chg="mod">
          <ac:chgData name="Reinaldo Cabrera Pérez" userId="e67afef0c98561e6" providerId="LiveId" clId="{C71407FB-0176-4A4D-8780-EE5A3B4C84B1}" dt="2022-02-11T00:40:14.082" v="54" actId="1076"/>
          <ac:picMkLst>
            <pc:docMk/>
            <pc:sldMk cId="906083237" sldId="256"/>
            <ac:picMk id="3" creationId="{40673888-C2C4-426B-8631-C4BC7C4AC579}"/>
          </ac:picMkLst>
        </pc:picChg>
        <pc:picChg chg="mod modCrop">
          <ac:chgData name="Reinaldo Cabrera Pérez" userId="e67afef0c98561e6" providerId="LiveId" clId="{C71407FB-0176-4A4D-8780-EE5A3B4C84B1}" dt="2022-02-11T02:50:46.089" v="891" actId="14100"/>
          <ac:picMkLst>
            <pc:docMk/>
            <pc:sldMk cId="906083237" sldId="256"/>
            <ac:picMk id="7" creationId="{3E3A0EEF-899B-47C5-965F-9FA92F22BB63}"/>
          </ac:picMkLst>
        </pc:picChg>
        <pc:picChg chg="add del mod">
          <ac:chgData name="Reinaldo Cabrera Pérez" userId="e67afef0c98561e6" providerId="LiveId" clId="{C71407FB-0176-4A4D-8780-EE5A3B4C84B1}" dt="2022-02-11T02:47:00.064" v="801" actId="478"/>
          <ac:picMkLst>
            <pc:docMk/>
            <pc:sldMk cId="906083237" sldId="256"/>
            <ac:picMk id="29" creationId="{D07C3774-7419-4C7D-91E7-E4C381DCDEED}"/>
          </ac:picMkLst>
        </pc:picChg>
        <pc:picChg chg="add mod">
          <ac:chgData name="Reinaldo Cabrera Pérez" userId="e67afef0c98561e6" providerId="LiveId" clId="{C71407FB-0176-4A4D-8780-EE5A3B4C84B1}" dt="2022-02-11T02:33:35.054" v="774" actId="571"/>
          <ac:picMkLst>
            <pc:docMk/>
            <pc:sldMk cId="906083237" sldId="256"/>
            <ac:picMk id="30" creationId="{B34875CC-186E-4782-9459-B90B381F1029}"/>
          </ac:picMkLst>
        </pc:picChg>
        <pc:picChg chg="add del mod">
          <ac:chgData name="Reinaldo Cabrera Pérez" userId="e67afef0c98561e6" providerId="LiveId" clId="{C71407FB-0176-4A4D-8780-EE5A3B4C84B1}" dt="2022-02-11T02:50:31.074" v="886" actId="478"/>
          <ac:picMkLst>
            <pc:docMk/>
            <pc:sldMk cId="906083237" sldId="256"/>
            <ac:picMk id="32" creationId="{5F710E51-3C25-4FE1-859D-D7E35D93DE69}"/>
          </ac:picMkLst>
        </pc:picChg>
        <pc:picChg chg="add del mod">
          <ac:chgData name="Reinaldo Cabrera Pérez" userId="e67afef0c98561e6" providerId="LiveId" clId="{C71407FB-0176-4A4D-8780-EE5A3B4C84B1}" dt="2022-02-11T02:50:31.074" v="886" actId="478"/>
          <ac:picMkLst>
            <pc:docMk/>
            <pc:sldMk cId="906083237" sldId="256"/>
            <ac:picMk id="33" creationId="{E4158660-A090-4CB3-AE23-7C93250CBE2D}"/>
          </ac:picMkLst>
        </pc:picChg>
        <pc:picChg chg="add del mod">
          <ac:chgData name="Reinaldo Cabrera Pérez" userId="e67afef0c98561e6" providerId="LiveId" clId="{C71407FB-0176-4A4D-8780-EE5A3B4C84B1}" dt="2022-02-11T02:50:52.467" v="894" actId="478"/>
          <ac:picMkLst>
            <pc:docMk/>
            <pc:sldMk cId="906083237" sldId="256"/>
            <ac:picMk id="34" creationId="{F569C14B-24F7-4B39-821D-1BFA03963AAB}"/>
          </ac:picMkLst>
        </pc:picChg>
        <pc:picChg chg="add del mod">
          <ac:chgData name="Reinaldo Cabrera Pérez" userId="e67afef0c98561e6" providerId="LiveId" clId="{C71407FB-0176-4A4D-8780-EE5A3B4C84B1}" dt="2022-02-11T02:50:52.467" v="894" actId="478"/>
          <ac:picMkLst>
            <pc:docMk/>
            <pc:sldMk cId="906083237" sldId="256"/>
            <ac:picMk id="35" creationId="{DD271760-2101-4FEB-A62A-FECDB74AB5A8}"/>
          </ac:picMkLst>
        </pc:picChg>
        <pc:picChg chg="add del mod">
          <ac:chgData name="Reinaldo Cabrera Pérez" userId="e67afef0c98561e6" providerId="LiveId" clId="{C71407FB-0176-4A4D-8780-EE5A3B4C84B1}" dt="2022-02-11T02:51:01.471" v="899" actId="478"/>
          <ac:picMkLst>
            <pc:docMk/>
            <pc:sldMk cId="906083237" sldId="256"/>
            <ac:picMk id="36" creationId="{0D911FD4-9A7B-4484-A1A1-0A62D099A35B}"/>
          </ac:picMkLst>
        </pc:picChg>
        <pc:picChg chg="add del mod">
          <ac:chgData name="Reinaldo Cabrera Pérez" userId="e67afef0c98561e6" providerId="LiveId" clId="{C71407FB-0176-4A4D-8780-EE5A3B4C84B1}" dt="2022-02-11T02:50:59.749" v="897" actId="478"/>
          <ac:picMkLst>
            <pc:docMk/>
            <pc:sldMk cId="906083237" sldId="256"/>
            <ac:picMk id="37" creationId="{B15B847C-F394-4741-8061-0FAAECDE8FDB}"/>
          </ac:picMkLst>
        </pc:picChg>
        <pc:picChg chg="add mod modCrop">
          <ac:chgData name="Reinaldo Cabrera Pérez" userId="e67afef0c98561e6" providerId="LiveId" clId="{C71407FB-0176-4A4D-8780-EE5A3B4C84B1}" dt="2022-02-11T02:51:07.571" v="900" actId="1076"/>
          <ac:picMkLst>
            <pc:docMk/>
            <pc:sldMk cId="906083237" sldId="256"/>
            <ac:picMk id="42" creationId="{06D32EE9-E22C-41B7-8A5D-CC73C625684E}"/>
          </ac:picMkLst>
        </pc:picChg>
        <pc:picChg chg="add mod modCrop">
          <ac:chgData name="Reinaldo Cabrera Pérez" userId="e67afef0c98561e6" providerId="LiveId" clId="{C71407FB-0176-4A4D-8780-EE5A3B4C84B1}" dt="2022-02-11T02:34:30.335" v="779" actId="1076"/>
          <ac:picMkLst>
            <pc:docMk/>
            <pc:sldMk cId="906083237" sldId="256"/>
            <ac:picMk id="43" creationId="{658DA08C-D33D-4D9F-9AB4-31B97FE5CE1B}"/>
          </ac:picMkLst>
        </pc:picChg>
        <pc:picChg chg="add mod">
          <ac:chgData name="Reinaldo Cabrera Pérez" userId="e67afef0c98561e6" providerId="LiveId" clId="{C71407FB-0176-4A4D-8780-EE5A3B4C84B1}" dt="2022-02-11T02:34:34.605" v="780" actId="1076"/>
          <ac:picMkLst>
            <pc:docMk/>
            <pc:sldMk cId="906083237" sldId="256"/>
            <ac:picMk id="46" creationId="{47275475-46D2-457E-91F2-59E2706A9DC1}"/>
          </ac:picMkLst>
        </pc:picChg>
        <pc:picChg chg="add mod">
          <ac:chgData name="Reinaldo Cabrera Pérez" userId="e67afef0c98561e6" providerId="LiveId" clId="{C71407FB-0176-4A4D-8780-EE5A3B4C84B1}" dt="2022-02-11T02:34:42.185" v="782" actId="1076"/>
          <ac:picMkLst>
            <pc:docMk/>
            <pc:sldMk cId="906083237" sldId="256"/>
            <ac:picMk id="51" creationId="{1D75E86B-D915-4685-8642-8D9A4E17D6C0}"/>
          </ac:picMkLst>
        </pc:picChg>
        <pc:picChg chg="add mod modCrop">
          <ac:chgData name="Reinaldo Cabrera Pérez" userId="e67afef0c98561e6" providerId="LiveId" clId="{C71407FB-0176-4A4D-8780-EE5A3B4C84B1}" dt="2022-02-11T02:23:11" v="766" actId="14100"/>
          <ac:picMkLst>
            <pc:docMk/>
            <pc:sldMk cId="906083237" sldId="256"/>
            <ac:picMk id="59" creationId="{88F220B7-4D09-41D3-B403-74CA8520CB68}"/>
          </ac:picMkLst>
        </pc:picChg>
        <pc:picChg chg="add del mod">
          <ac:chgData name="Reinaldo Cabrera Pérez" userId="e67afef0c98561e6" providerId="LiveId" clId="{C71407FB-0176-4A4D-8780-EE5A3B4C84B1}" dt="2022-02-11T02:46:27.091" v="796" actId="478"/>
          <ac:picMkLst>
            <pc:docMk/>
            <pc:sldMk cId="906083237" sldId="256"/>
            <ac:picMk id="60" creationId="{FE3474C5-11F5-4848-BD97-4D5F76671112}"/>
          </ac:picMkLst>
        </pc:picChg>
        <pc:picChg chg="add del mod">
          <ac:chgData name="Reinaldo Cabrera Pérez" userId="e67afef0c98561e6" providerId="LiveId" clId="{C71407FB-0176-4A4D-8780-EE5A3B4C84B1}" dt="2022-02-11T02:22:13.566" v="751" actId="478"/>
          <ac:picMkLst>
            <pc:docMk/>
            <pc:sldMk cId="906083237" sldId="256"/>
            <ac:picMk id="61" creationId="{86D5CF7D-CBCA-4771-A543-25CE9EA719A1}"/>
          </ac:picMkLst>
        </pc:picChg>
        <pc:picChg chg="add del mod">
          <ac:chgData name="Reinaldo Cabrera Pérez" userId="e67afef0c98561e6" providerId="LiveId" clId="{C71407FB-0176-4A4D-8780-EE5A3B4C84B1}" dt="2022-02-11T02:15:45.265" v="676"/>
          <ac:picMkLst>
            <pc:docMk/>
            <pc:sldMk cId="906083237" sldId="256"/>
            <ac:picMk id="1026" creationId="{AA5835F2-06FC-47F9-AA99-572790116A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89B66-C60F-4581-AADC-D0965DE34C4C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3D1A3-4B8A-44DA-B694-04A721639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25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313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5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847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52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34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38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41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9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3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7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06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7390-0295-4D87-822D-5BD54F11A479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2FF72089-2F8F-4551-9EE5-DA1122E217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hyperlink" Target="mailto:rcabreraperez@ufl.edu" TargetMode="Externa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06160" y="2855362"/>
            <a:ext cx="37110374" cy="3250121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10200" b="1" dirty="0">
                <a:solidFill>
                  <a:srgbClr val="002060"/>
                </a:solidFill>
                <a:latin typeface="Garamond" panose="02020404030301010803" pitchFamily="18" charset="0"/>
                <a:cs typeface="Aldhabi" panose="01000000000000000000" pitchFamily="2" charset="-78"/>
              </a:rPr>
              <a:t>Personal Network Analysis Across Bilinguals Lifespan:</a:t>
            </a:r>
          </a:p>
          <a:p>
            <a:pPr algn="ctr"/>
            <a:r>
              <a:rPr lang="en-US" sz="9600" b="1" dirty="0">
                <a:solidFill>
                  <a:srgbClr val="002060"/>
                </a:solidFill>
                <a:latin typeface="Garamond" panose="02020404030301010803" pitchFamily="18" charset="0"/>
                <a:cs typeface="Aldhabi" panose="01000000000000000000" pitchFamily="2" charset="-78"/>
              </a:rPr>
              <a:t>Relationships and Use of Language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1598847" y="5760966"/>
            <a:ext cx="66446400" cy="215238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8000" b="1" dirty="0"/>
              <a:t>Cabrera Perez, R</a:t>
            </a:r>
            <a:r>
              <a:rPr lang="en-US" sz="8000" b="0" dirty="0" smtClean="0"/>
              <a:t>.; Navarro, E.; </a:t>
            </a:r>
            <a:r>
              <a:rPr lang="en-US" sz="8000" b="0" dirty="0" err="1" smtClean="0"/>
              <a:t>Cañarte</a:t>
            </a:r>
            <a:r>
              <a:rPr lang="en-US" sz="8000" b="0" dirty="0" smtClean="0"/>
              <a:t>, D.; Rossi</a:t>
            </a:r>
            <a:r>
              <a:rPr lang="en-US" sz="8000" b="0" dirty="0"/>
              <a:t>, E.</a:t>
            </a:r>
          </a:p>
          <a:p>
            <a:pPr algn="ctr"/>
            <a:endParaRPr lang="en-US" sz="7900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381000" y="7294801"/>
            <a:ext cx="40758979" cy="1341906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2060"/>
                </a:solidFill>
              </a:rPr>
              <a:t>Department of Linguistics | College of Liberal Arts and Sciences</a:t>
            </a: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1412514" y="9053083"/>
            <a:ext cx="12435840" cy="22615314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9728" tIns="54864" rIns="109728" bIns="54864" anchor="ctr"/>
          <a:lstStyle/>
          <a:p>
            <a:endParaRPr lang="en-US" dirty="0"/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30157204" y="8855765"/>
            <a:ext cx="12435840" cy="22812632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9728" tIns="54864" rIns="109728" bIns="54864" anchor="ctr"/>
          <a:lstStyle/>
          <a:p>
            <a:endParaRPr lang="en-US" dirty="0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5906910" y="9057897"/>
            <a:ext cx="12435840" cy="22610500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9728" tIns="54864" rIns="109728" bIns="54864" anchor="ctr"/>
          <a:lstStyle/>
          <a:p>
            <a:pPr>
              <a:lnSpc>
                <a:spcPct val="150000"/>
              </a:lnSpc>
            </a:pPr>
            <a:endParaRPr lang="en-US" sz="18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30531775" y="9022926"/>
            <a:ext cx="11795760" cy="288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algn="ctr" defTabSz="5267326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Garamond" panose="02020404030301010803" pitchFamily="18" charset="0"/>
              </a:rPr>
              <a:t>Methodology</a:t>
            </a:r>
            <a:endParaRPr lang="en-US" sz="80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algn="ctr" defTabSz="5267326">
              <a:spcBef>
                <a:spcPct val="50000"/>
              </a:spcBef>
            </a:pPr>
            <a:endParaRPr lang="en-US" sz="7200" b="1" dirty="0"/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1097315" y="23468665"/>
            <a:ext cx="9966960" cy="112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algn="ctr" defTabSz="5267326">
              <a:spcBef>
                <a:spcPct val="50000"/>
              </a:spcBef>
            </a:pPr>
            <a:r>
              <a:rPr lang="en-US" sz="6600" b="1" dirty="0">
                <a:solidFill>
                  <a:srgbClr val="002060"/>
                </a:solidFill>
                <a:latin typeface="Garamond" panose="02020404030301010803" pitchFamily="18" charset="0"/>
              </a:rPr>
              <a:t>References</a:t>
            </a:r>
            <a:endParaRPr lang="en-US" sz="4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Text Box 42"/>
          <p:cNvSpPr txBox="1">
            <a:spLocks noChangeArrowheads="1"/>
          </p:cNvSpPr>
          <p:nvPr/>
        </p:nvSpPr>
        <p:spPr bwMode="auto">
          <a:xfrm>
            <a:off x="1298156" y="9022926"/>
            <a:ext cx="11795760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algn="ctr" defTabSz="5267326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Garamond" panose="02020404030301010803" pitchFamily="18" charset="0"/>
              </a:rPr>
              <a:t>Introduction</a:t>
            </a:r>
            <a:endParaRPr lang="en-US" sz="8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3" name="Text Box 43"/>
          <p:cNvSpPr txBox="1">
            <a:spLocks noChangeArrowheads="1"/>
          </p:cNvSpPr>
          <p:nvPr/>
        </p:nvSpPr>
        <p:spPr bwMode="auto">
          <a:xfrm>
            <a:off x="16404117" y="9022926"/>
            <a:ext cx="11795760" cy="398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algn="ctr" defTabSz="5267326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Garamond" panose="02020404030301010803" pitchFamily="18" charset="0"/>
              </a:rPr>
              <a:t>Data Collection of Social Network</a:t>
            </a:r>
          </a:p>
          <a:p>
            <a:pPr algn="ctr" defTabSz="5267326">
              <a:spcBef>
                <a:spcPct val="50000"/>
              </a:spcBef>
            </a:pPr>
            <a:endParaRPr lang="en-US" sz="7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064462" y="10721748"/>
            <a:ext cx="10585100" cy="1492350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The ability to communicate is a ubiquitous experience for humans from childhood to older age.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Social Network Analysis investigates the relationships that individuals have with other people in their lives [1].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Previous research on language acquisition has shown how crucial a diverse social network is for a bilingual or multilingual speaker.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 Recent research has attempted to describe the variability of the bilingual experience through measures of language entropy [2], [3] to characterize individual differences in bi/multilinguals, and their multifaceted social use. </a:t>
            </a:r>
          </a:p>
          <a:p>
            <a:pPr marL="457200" indent="-457200">
              <a:lnSpc>
                <a:spcPct val="15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dirty="0"/>
              <a:t>We designed an experiment to investigate the relationships between bilingual language use and social use in different social settings, and over lifespan. 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endParaRPr lang="en-US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31316426" y="10319886"/>
            <a:ext cx="10822174" cy="8328434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Ego web software via virtual Zoom meeting Social Network Questionnaire (SNQ)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Language History Questionnaire (LHQ)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/>
              <a:t>Tatool</a:t>
            </a:r>
            <a:r>
              <a:rPr lang="en-US" sz="3600" dirty="0"/>
              <a:t> software (Stroop, Flanker)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Participants are being recruited through community detection of various states (e.g. California, Florida, New Mexico, Texas)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Requirement:  Acquired both languages (English/Spanish) before the age of 7. </a:t>
            </a:r>
          </a:p>
          <a:p>
            <a:pPr marL="1485900" lvl="1" indent="-1028700" algn="just">
              <a:buFont typeface="Arial" pitchFamily="34" charset="0"/>
              <a:buChar char="•"/>
            </a:pPr>
            <a:endParaRPr lang="en-US" sz="4800" dirty="0"/>
          </a:p>
        </p:txBody>
      </p:sp>
      <p:sp>
        <p:nvSpPr>
          <p:cNvPr id="40" name="TextBox 39"/>
          <p:cNvSpPr txBox="1"/>
          <p:nvPr/>
        </p:nvSpPr>
        <p:spPr>
          <a:xfrm>
            <a:off x="30638056" y="24649817"/>
            <a:ext cx="10885478" cy="410420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US" sz="1600" dirty="0"/>
              <a:t>Eriksen, B. A.; Eriksen, C. W. (1974). Effects of noise letters upon identification of a target letter in a non- search task. Perception and Psychophysics. 16: 143–149. doi:10.3758/bf03203267. S2CID 12012872. </a:t>
            </a: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US" sz="1600" dirty="0"/>
              <a:t>[2] </a:t>
            </a:r>
            <a:r>
              <a:rPr lang="en-US" sz="1600" dirty="0" err="1"/>
              <a:t>Gullifer</a:t>
            </a:r>
            <a:r>
              <a:rPr lang="en-US" sz="1600" dirty="0"/>
              <a:t>, Jason W., and Debra </a:t>
            </a:r>
            <a:r>
              <a:rPr lang="en-US" sz="1600" dirty="0" err="1"/>
              <a:t>Titone</a:t>
            </a:r>
            <a:r>
              <a:rPr lang="en-US" sz="1600" dirty="0"/>
              <a:t>. "Characterizing the social diversity of bilingualism using language entropy." Bilingualism: Language and Cognition 23, no. 2 (2020): 283-294.</a:t>
            </a: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US" sz="1600" dirty="0"/>
              <a:t>[3] </a:t>
            </a:r>
            <a:r>
              <a:rPr lang="en-US" sz="1600" dirty="0" err="1"/>
              <a:t>Tiv</a:t>
            </a:r>
            <a:r>
              <a:rPr lang="en-US" sz="1600" dirty="0"/>
              <a:t>, M., </a:t>
            </a:r>
            <a:r>
              <a:rPr lang="en-US" sz="1600" dirty="0" err="1"/>
              <a:t>Gullifer</a:t>
            </a:r>
            <a:r>
              <a:rPr lang="en-US" sz="1600" dirty="0"/>
              <a:t>, J. W., Feng, R. Y., &amp; </a:t>
            </a:r>
            <a:r>
              <a:rPr lang="en-US" sz="1600" dirty="0" err="1"/>
              <a:t>Titone</a:t>
            </a:r>
            <a:r>
              <a:rPr lang="en-US" sz="1600" dirty="0"/>
              <a:t>, D. (2020). Using network science to map what Montréal bilinguals talk about across languages and communicative contexts. Journal of Neurolinguistics, 56, 100913.</a:t>
            </a: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US" sz="1600" dirty="0"/>
              <a:t>Stroop, J. R. (1935). Studies of interference in serial verbal reactions. Journal of Experimental Psychology, 18(6), 643–662. </a:t>
            </a:r>
          </a:p>
          <a:p>
            <a:pPr>
              <a:spcBef>
                <a:spcPts val="1400"/>
              </a:spcBef>
              <a:spcAft>
                <a:spcPts val="500"/>
              </a:spcAft>
            </a:pPr>
            <a:r>
              <a:rPr lang="en-US" sz="1600" dirty="0"/>
              <a:t>[1] Vacca, Raffaele; McCarty, Christopher; Lubbers, Miranda J., Molina, José Luis. (2019). Conducting Personal Networks Research. A Practical Guide. </a:t>
            </a:r>
          </a:p>
          <a:p>
            <a:endParaRPr lang="en-US" sz="4800" dirty="0"/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861719" y="24860964"/>
            <a:ext cx="11795760" cy="121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9728" tIns="54864" rIns="109728" bIns="54864">
            <a:spAutoFit/>
          </a:bodyPr>
          <a:lstStyle/>
          <a:p>
            <a:pPr algn="ctr" defTabSz="5267326">
              <a:spcBef>
                <a:spcPct val="50000"/>
              </a:spcBef>
            </a:pPr>
            <a:r>
              <a:rPr lang="en-US" sz="7200" b="1" dirty="0">
                <a:solidFill>
                  <a:srgbClr val="002060"/>
                </a:solidFill>
                <a:latin typeface="Garamond" panose="02020404030301010803" pitchFamily="18" charset="0"/>
              </a:rPr>
              <a:t>Objectives</a:t>
            </a:r>
            <a:endParaRPr lang="en-US" sz="6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64462" y="25987426"/>
            <a:ext cx="10442149" cy="4168129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1)  How bilinguals’ language use and the immediate social network of the speakers change over time.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2)  How the speakers’ social network and language use changes in different life/use domains (i.e. family, friends, and work). 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0673888-C2C4-426B-8631-C4BC7C4AC5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374" y="1050332"/>
            <a:ext cx="4717807" cy="4682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3A0EEF-899B-47C5-965F-9FA92F22BB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678"/>
          <a:stretch/>
        </p:blipFill>
        <p:spPr>
          <a:xfrm>
            <a:off x="36445604" y="27992980"/>
            <a:ext cx="4401804" cy="276260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6D32EE9-E22C-41B7-8A5D-CC73C62568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3823"/>
          <a:stretch/>
        </p:blipFill>
        <p:spPr>
          <a:xfrm>
            <a:off x="31041156" y="27973641"/>
            <a:ext cx="4906225" cy="276260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8DA08C-D33D-4D9F-9AB4-31B97FE5CE1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347"/>
          <a:stretch/>
        </p:blipFill>
        <p:spPr>
          <a:xfrm>
            <a:off x="16137102" y="11561991"/>
            <a:ext cx="11975455" cy="875687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EC2482-7ABF-459B-B0D4-620BFF15DE28}"/>
              </a:ext>
            </a:extLst>
          </p:cNvPr>
          <p:cNvSpPr txBox="1"/>
          <p:nvPr/>
        </p:nvSpPr>
        <p:spPr>
          <a:xfrm>
            <a:off x="16314936" y="20518426"/>
            <a:ext cx="11619785" cy="2601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EGO: </a:t>
            </a:r>
            <a:r>
              <a:rPr lang="en-US" sz="2800" dirty="0"/>
              <a:t>Individual being tested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ALTER: </a:t>
            </a:r>
            <a:r>
              <a:rPr lang="en-US" sz="2800" dirty="0"/>
              <a:t>Individual from ego’s social network (family, friends, classmates)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Sample size: </a:t>
            </a:r>
            <a:r>
              <a:rPr lang="en-US" sz="2800" dirty="0"/>
              <a:t>52 (ongoing data collection)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47275475-46D2-457E-91F2-59E2706A9D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75375" y="22826298"/>
            <a:ext cx="12106702" cy="4987791"/>
          </a:xfrm>
          <a:prstGeom prst="rect">
            <a:avLst/>
          </a:prstGeom>
        </p:spPr>
      </p:pic>
      <p:pic>
        <p:nvPicPr>
          <p:cNvPr id="51" name="Google Shape;81;p15">
            <a:extLst>
              <a:ext uri="{FF2B5EF4-FFF2-40B4-BE49-F238E27FC236}">
                <a16:creationId xmlns:a16="http://schemas.microsoft.com/office/drawing/2014/main" id="{1D75E86B-D915-4685-8642-8D9A4E17D6C0}"/>
              </a:ext>
            </a:extLst>
          </p:cNvPr>
          <p:cNvPicPr preferRelativeResize="0"/>
          <p:nvPr/>
        </p:nvPicPr>
        <p:blipFill>
          <a:blip r:embed="rId11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57422" y="28024684"/>
            <a:ext cx="11975455" cy="3092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8F220B7-4D09-41D3-B403-74CA8520CB6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5855" b="7387"/>
          <a:stretch/>
        </p:blipFill>
        <p:spPr>
          <a:xfrm>
            <a:off x="36715108" y="1011096"/>
            <a:ext cx="6615988" cy="43636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9B4790-30D2-44E9-95EA-4E77EAA0BA91}"/>
              </a:ext>
            </a:extLst>
          </p:cNvPr>
          <p:cNvSpPr txBox="1"/>
          <p:nvPr/>
        </p:nvSpPr>
        <p:spPr>
          <a:xfrm>
            <a:off x="30797325" y="19524576"/>
            <a:ext cx="10822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1)  Stronger bilingual network early in life and a shift  to a less dense bilingual network later in life.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2)  The father figure has less regular communication with the EGO because he works and is not present in the household.</a:t>
            </a: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530F3-AF98-48E3-AC94-F02192612A32}"/>
              </a:ext>
            </a:extLst>
          </p:cNvPr>
          <p:cNvSpPr txBox="1"/>
          <p:nvPr/>
        </p:nvSpPr>
        <p:spPr>
          <a:xfrm>
            <a:off x="31590955" y="18245496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latin typeface="Garamond" panose="02020404030301010803" pitchFamily="18" charset="0"/>
              </a:rPr>
              <a:t>Observational Trends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921FF-7E8F-4A0F-8163-6C5D1EBE5B3C}"/>
              </a:ext>
            </a:extLst>
          </p:cNvPr>
          <p:cNvSpPr txBox="1"/>
          <p:nvPr/>
        </p:nvSpPr>
        <p:spPr>
          <a:xfrm>
            <a:off x="30797325" y="30755582"/>
            <a:ext cx="1005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Email: </a:t>
            </a:r>
            <a:r>
              <a:rPr lang="en-US" sz="3600" dirty="0"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rcabreraperez@ufl.edu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08323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8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A782393-FE1D-4C3A-8E33-F4BE65FC81C5}">
  <we:reference id="wa104051163" version="1.2.0.3" store="en-US" storeType="OMEX"/>
  <we:alternateReferences>
    <we:reference id="WA104051163" version="1.2.0.3" store="WA104051163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DA634C24F86A43BA58158C905E0AD3" ma:contentTypeVersion="5" ma:contentTypeDescription="Create a new document." ma:contentTypeScope="" ma:versionID="8f98df2ecebb769c0c8d9d7e2d44ff44">
  <xsd:schema xmlns:xsd="http://www.w3.org/2001/XMLSchema" xmlns:xs="http://www.w3.org/2001/XMLSchema" xmlns:p="http://schemas.microsoft.com/office/2006/metadata/properties" xmlns:ns2="2150027a-34ff-44ee-8c3a-9d0766a0f335" targetNamespace="http://schemas.microsoft.com/office/2006/metadata/properties" ma:root="true" ma:fieldsID="a38c8c604f47da21cb7534ffb58fc032" ns2:_="">
    <xsd:import namespace="2150027a-34ff-44ee-8c3a-9d0766a0f3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0027a-34ff-44ee-8c3a-9d0766a0f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C9907-996D-40E9-9CE6-DA62E23F57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50027a-34ff-44ee-8c3a-9d0766a0f3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208038-8192-4D40-95BD-7FCF192B83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5A2C33-D70C-4897-8EF5-1B61F6353A2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340</TotalTime>
  <Words>541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Aldhabi</vt:lpstr>
      <vt:lpstr>Arial</vt:lpstr>
      <vt:lpstr>Calibri</vt:lpstr>
      <vt:lpstr>Garamond</vt:lpstr>
      <vt:lpstr>Gill Sans MT</vt:lpstr>
      <vt:lpstr>Gallery</vt:lpstr>
      <vt:lpstr>PowerPoint Presentation</vt:lpstr>
    </vt:vector>
  </TitlesOfParts>
  <Company>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Samesha R. Barnes</dc:creator>
  <cp:lastModifiedBy>UF LAS User</cp:lastModifiedBy>
  <cp:revision>32</cp:revision>
  <dcterms:created xsi:type="dcterms:W3CDTF">2011-09-20T13:15:44Z</dcterms:created>
  <dcterms:modified xsi:type="dcterms:W3CDTF">2023-03-09T18:30:31Z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0x01010000DA634C24F86A43BA58158C905E0AD3</vt:lpwstr>
  </property>
</Properties>
</file>