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2"/>
  </p:notesMasterIdLst>
  <p:sldIdLst>
    <p:sldId id="256" r:id="rId2"/>
    <p:sldId id="263" r:id="rId3"/>
    <p:sldId id="257" r:id="rId4"/>
    <p:sldId id="265" r:id="rId5"/>
    <p:sldId id="259" r:id="rId6"/>
    <p:sldId id="258" r:id="rId7"/>
    <p:sldId id="261" r:id="rId8"/>
    <p:sldId id="264" r:id="rId9"/>
    <p:sldId id="260" r:id="rId10"/>
    <p:sldId id="262" r:id="rId11"/>
  </p:sldIdLst>
  <p:sldSz cx="9144000" cy="5143500" type="screen16x9"/>
  <p:notesSz cx="6858000" cy="9144000"/>
  <p:embeddedFontLst>
    <p:embeddedFont>
      <p:font typeface="PT Sans Narrow" panose="020B0604020202020204" charset="0"/>
      <p:regular r:id="rId13"/>
      <p:bold r:id="rId14"/>
    </p:embeddedFont>
    <p:embeddedFont>
      <p:font typeface="Open Sans" panose="020B060402020202020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5498AE-E679-4309-B8B5-197809CEF538}" v="2" dt="2022-02-05T04:14:03.2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63"/>
  </p:normalViewPr>
  <p:slideViewPr>
    <p:cSldViewPr snapToGrid="0">
      <p:cViewPr>
        <p:scale>
          <a:sx n="136" d="100"/>
          <a:sy n="136" d="100"/>
        </p:scale>
        <p:origin x="894" y="2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3.fntdata"/><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inaldo Cabrera Pérez" userId="e67afef0c98561e6" providerId="LiveId" clId="{FBC78287-D6BF-4D33-AC9E-75F5B79D8788}"/>
    <pc:docChg chg="custSel modSld">
      <pc:chgData name="Reinaldo Cabrera Pérez" userId="e67afef0c98561e6" providerId="LiveId" clId="{FBC78287-D6BF-4D33-AC9E-75F5B79D8788}" dt="2021-10-17T01:17:42.424" v="25" actId="14100"/>
      <pc:docMkLst>
        <pc:docMk/>
      </pc:docMkLst>
      <pc:sldChg chg="addSp delSp modSp mod">
        <pc:chgData name="Reinaldo Cabrera Pérez" userId="e67afef0c98561e6" providerId="LiveId" clId="{FBC78287-D6BF-4D33-AC9E-75F5B79D8788}" dt="2021-10-17T01:17:42.424" v="25" actId="14100"/>
        <pc:sldMkLst>
          <pc:docMk/>
          <pc:sldMk cId="0" sldId="256"/>
        </pc:sldMkLst>
        <pc:spChg chg="mod">
          <ac:chgData name="Reinaldo Cabrera Pérez" userId="e67afef0c98561e6" providerId="LiveId" clId="{FBC78287-D6BF-4D33-AC9E-75F5B79D8788}" dt="2021-10-17T01:17:42.424" v="25" actId="14100"/>
          <ac:spMkLst>
            <pc:docMk/>
            <pc:sldMk cId="0" sldId="256"/>
            <ac:spMk id="66" creationId="{00000000-0000-0000-0000-000000000000}"/>
          </ac:spMkLst>
        </pc:spChg>
        <pc:graphicFrameChg chg="add del mod">
          <ac:chgData name="Reinaldo Cabrera Pérez" userId="e67afef0c98561e6" providerId="LiveId" clId="{FBC78287-D6BF-4D33-AC9E-75F5B79D8788}" dt="2021-10-16T16:56:11.910" v="3" actId="478"/>
          <ac:graphicFrameMkLst>
            <pc:docMk/>
            <pc:sldMk cId="0" sldId="256"/>
            <ac:graphicFrameMk id="2" creationId="{14C19B8A-DEF9-4356-94E7-EAABD2BA3919}"/>
          </ac:graphicFrameMkLst>
        </pc:graphicFrameChg>
      </pc:sldChg>
    </pc:docChg>
  </pc:docChgLst>
  <pc:docChgLst>
    <pc:chgData name="Reinaldo Cabrera Pérez" userId="e67afef0c98561e6" providerId="LiveId" clId="{995498AE-E679-4309-B8B5-197809CEF538}"/>
    <pc:docChg chg="undo redo custSel modSld">
      <pc:chgData name="Reinaldo Cabrera Pérez" userId="e67afef0c98561e6" providerId="LiveId" clId="{995498AE-E679-4309-B8B5-197809CEF538}" dt="2023-01-16T17:35:08.701" v="215" actId="1076"/>
      <pc:docMkLst>
        <pc:docMk/>
      </pc:docMkLst>
      <pc:sldChg chg="addSp delSp modSp mod">
        <pc:chgData name="Reinaldo Cabrera Pérez" userId="e67afef0c98561e6" providerId="LiveId" clId="{995498AE-E679-4309-B8B5-197809CEF538}" dt="2022-02-05T04:33:35.015" v="204" actId="207"/>
        <pc:sldMkLst>
          <pc:docMk/>
          <pc:sldMk cId="2072733406" sldId="261"/>
        </pc:sldMkLst>
        <pc:spChg chg="mod">
          <ac:chgData name="Reinaldo Cabrera Pérez" userId="e67afef0c98561e6" providerId="LiveId" clId="{995498AE-E679-4309-B8B5-197809CEF538}" dt="2022-02-05T04:32:40.001" v="196" actId="207"/>
          <ac:spMkLst>
            <pc:docMk/>
            <pc:sldMk cId="2072733406" sldId="261"/>
            <ac:spMk id="2" creationId="{DA6D5C82-21AE-EF46-8A40-4A5855D2E3FF}"/>
          </ac:spMkLst>
        </pc:spChg>
        <pc:spChg chg="mod">
          <ac:chgData name="Reinaldo Cabrera Pérez" userId="e67afef0c98561e6" providerId="LiveId" clId="{995498AE-E679-4309-B8B5-197809CEF538}" dt="2022-02-05T04:07:57.279" v="16" actId="20577"/>
          <ac:spMkLst>
            <pc:docMk/>
            <pc:sldMk cId="2072733406" sldId="261"/>
            <ac:spMk id="3" creationId="{34C7E261-F0D2-044E-BCAF-D9B1C4FF8EFE}"/>
          </ac:spMkLst>
        </pc:spChg>
        <pc:spChg chg="mod ord">
          <ac:chgData name="Reinaldo Cabrera Pérez" userId="e67afef0c98561e6" providerId="LiveId" clId="{995498AE-E679-4309-B8B5-197809CEF538}" dt="2022-02-05T04:33:22.315" v="201" actId="207"/>
          <ac:spMkLst>
            <pc:docMk/>
            <pc:sldMk cId="2072733406" sldId="261"/>
            <ac:spMk id="4" creationId="{23EE4C4C-E84B-4231-BA6A-E8026F94D3FE}"/>
          </ac:spMkLst>
        </pc:spChg>
        <pc:spChg chg="mod">
          <ac:chgData name="Reinaldo Cabrera Pérez" userId="e67afef0c98561e6" providerId="LiveId" clId="{995498AE-E679-4309-B8B5-197809CEF538}" dt="2022-02-05T04:33:35.015" v="204" actId="207"/>
          <ac:spMkLst>
            <pc:docMk/>
            <pc:sldMk cId="2072733406" sldId="261"/>
            <ac:spMk id="10" creationId="{FEC670BA-E7C4-487F-AEFB-32266C9FA3DA}"/>
          </ac:spMkLst>
        </pc:spChg>
        <pc:spChg chg="mod ord">
          <ac:chgData name="Reinaldo Cabrera Pérez" userId="e67afef0c98561e6" providerId="LiveId" clId="{995498AE-E679-4309-B8B5-197809CEF538}" dt="2022-02-05T04:32:51.687" v="197" actId="207"/>
          <ac:spMkLst>
            <pc:docMk/>
            <pc:sldMk cId="2072733406" sldId="261"/>
            <ac:spMk id="11" creationId="{6DA28E82-39D1-4462-85DB-7243125D6F93}"/>
          </ac:spMkLst>
        </pc:spChg>
        <pc:spChg chg="mod">
          <ac:chgData name="Reinaldo Cabrera Pérez" userId="e67afef0c98561e6" providerId="LiveId" clId="{995498AE-E679-4309-B8B5-197809CEF538}" dt="2022-02-05T04:33:02.170" v="198" actId="207"/>
          <ac:spMkLst>
            <pc:docMk/>
            <pc:sldMk cId="2072733406" sldId="261"/>
            <ac:spMk id="12" creationId="{F2164078-6B0C-4B87-B114-6C8412CD839B}"/>
          </ac:spMkLst>
        </pc:spChg>
        <pc:spChg chg="mod">
          <ac:chgData name="Reinaldo Cabrera Pérez" userId="e67afef0c98561e6" providerId="LiveId" clId="{995498AE-E679-4309-B8B5-197809CEF538}" dt="2022-02-05T04:33:27.022" v="202" actId="207"/>
          <ac:spMkLst>
            <pc:docMk/>
            <pc:sldMk cId="2072733406" sldId="261"/>
            <ac:spMk id="13" creationId="{16D5F235-9CF1-404A-A966-BA3BCED91D7C}"/>
          </ac:spMkLst>
        </pc:spChg>
        <pc:spChg chg="mod">
          <ac:chgData name="Reinaldo Cabrera Pérez" userId="e67afef0c98561e6" providerId="LiveId" clId="{995498AE-E679-4309-B8B5-197809CEF538}" dt="2022-02-05T04:33:31.122" v="203" actId="207"/>
          <ac:spMkLst>
            <pc:docMk/>
            <pc:sldMk cId="2072733406" sldId="261"/>
            <ac:spMk id="14" creationId="{B179DE55-2F23-464C-A5B2-D267C1EA30F5}"/>
          </ac:spMkLst>
        </pc:spChg>
        <pc:spChg chg="mod">
          <ac:chgData name="Reinaldo Cabrera Pérez" userId="e67afef0c98561e6" providerId="LiveId" clId="{995498AE-E679-4309-B8B5-197809CEF538}" dt="2022-02-05T04:08:18.451" v="17" actId="113"/>
          <ac:spMkLst>
            <pc:docMk/>
            <pc:sldMk cId="2072733406" sldId="261"/>
            <ac:spMk id="35" creationId="{36312156-C730-4B95-A124-3BBAC1782B98}"/>
          </ac:spMkLst>
        </pc:spChg>
        <pc:picChg chg="add del mod">
          <ac:chgData name="Reinaldo Cabrera Pérez" userId="e67afef0c98561e6" providerId="LiveId" clId="{995498AE-E679-4309-B8B5-197809CEF538}" dt="2022-02-05T04:14:10.002" v="132" actId="478"/>
          <ac:picMkLst>
            <pc:docMk/>
            <pc:sldMk cId="2072733406" sldId="261"/>
            <ac:picMk id="78" creationId="{51F06AF7-9998-47F5-BAD1-6826CCC86738}"/>
          </ac:picMkLst>
        </pc:picChg>
        <pc:cxnChg chg="mod">
          <ac:chgData name="Reinaldo Cabrera Pérez" userId="e67afef0c98561e6" providerId="LiveId" clId="{995498AE-E679-4309-B8B5-197809CEF538}" dt="2022-02-05T04:19:56.586" v="168" actId="1076"/>
          <ac:cxnSpMkLst>
            <pc:docMk/>
            <pc:sldMk cId="2072733406" sldId="261"/>
            <ac:cxnSpMk id="19" creationId="{0692B4D2-E1C0-4787-A5F0-C59CDB299B90}"/>
          </ac:cxnSpMkLst>
        </pc:cxnChg>
        <pc:cxnChg chg="mod">
          <ac:chgData name="Reinaldo Cabrera Pérez" userId="e67afef0c98561e6" providerId="LiveId" clId="{995498AE-E679-4309-B8B5-197809CEF538}" dt="2022-02-05T04:19:56.586" v="168" actId="1076"/>
          <ac:cxnSpMkLst>
            <pc:docMk/>
            <pc:sldMk cId="2072733406" sldId="261"/>
            <ac:cxnSpMk id="22" creationId="{089AFD33-4F15-484B-BB87-5BFCE7C92536}"/>
          </ac:cxnSpMkLst>
        </pc:cxnChg>
        <pc:cxnChg chg="mod">
          <ac:chgData name="Reinaldo Cabrera Pérez" userId="e67afef0c98561e6" providerId="LiveId" clId="{995498AE-E679-4309-B8B5-197809CEF538}" dt="2022-02-05T04:19:56.586" v="168" actId="1076"/>
          <ac:cxnSpMkLst>
            <pc:docMk/>
            <pc:sldMk cId="2072733406" sldId="261"/>
            <ac:cxnSpMk id="24" creationId="{13282003-2F68-4FC8-B51C-960CB864E0EF}"/>
          </ac:cxnSpMkLst>
        </pc:cxnChg>
        <pc:cxnChg chg="mod">
          <ac:chgData name="Reinaldo Cabrera Pérez" userId="e67afef0c98561e6" providerId="LiveId" clId="{995498AE-E679-4309-B8B5-197809CEF538}" dt="2022-02-05T04:23:04.257" v="184" actId="14100"/>
          <ac:cxnSpMkLst>
            <pc:docMk/>
            <pc:sldMk cId="2072733406" sldId="261"/>
            <ac:cxnSpMk id="26" creationId="{0141BA97-8E8E-47E1-B0EF-D317BE389934}"/>
          </ac:cxnSpMkLst>
        </pc:cxnChg>
        <pc:cxnChg chg="mod">
          <ac:chgData name="Reinaldo Cabrera Pérez" userId="e67afef0c98561e6" providerId="LiveId" clId="{995498AE-E679-4309-B8B5-197809CEF538}" dt="2022-02-05T04:25:08.697" v="194" actId="1076"/>
          <ac:cxnSpMkLst>
            <pc:docMk/>
            <pc:sldMk cId="2072733406" sldId="261"/>
            <ac:cxnSpMk id="30" creationId="{561BF392-0446-4EB2-91F1-C1568E796181}"/>
          </ac:cxnSpMkLst>
        </pc:cxnChg>
        <pc:cxnChg chg="mod">
          <ac:chgData name="Reinaldo Cabrera Pérez" userId="e67afef0c98561e6" providerId="LiveId" clId="{995498AE-E679-4309-B8B5-197809CEF538}" dt="2022-02-05T04:22:39.264" v="179" actId="14100"/>
          <ac:cxnSpMkLst>
            <pc:docMk/>
            <pc:sldMk cId="2072733406" sldId="261"/>
            <ac:cxnSpMk id="34" creationId="{E6AB3BD1-1071-4561-96EF-3AC5ECD05CFE}"/>
          </ac:cxnSpMkLst>
        </pc:cxnChg>
        <pc:cxnChg chg="add mod">
          <ac:chgData name="Reinaldo Cabrera Pérez" userId="e67afef0c98561e6" providerId="LiveId" clId="{995498AE-E679-4309-B8B5-197809CEF538}" dt="2022-02-05T04:25:08.697" v="194" actId="1076"/>
          <ac:cxnSpMkLst>
            <pc:docMk/>
            <pc:sldMk cId="2072733406" sldId="261"/>
            <ac:cxnSpMk id="87" creationId="{CA76EC21-1FED-4FAD-86C3-E27DE7729F49}"/>
          </ac:cxnSpMkLst>
        </pc:cxnChg>
        <pc:cxnChg chg="add mod">
          <ac:chgData name="Reinaldo Cabrera Pérez" userId="e67afef0c98561e6" providerId="LiveId" clId="{995498AE-E679-4309-B8B5-197809CEF538}" dt="2022-02-05T04:15:24.614" v="146" actId="14100"/>
          <ac:cxnSpMkLst>
            <pc:docMk/>
            <pc:sldMk cId="2072733406" sldId="261"/>
            <ac:cxnSpMk id="89" creationId="{B7D005B4-6A59-497C-A4D7-6E139C5710EE}"/>
          </ac:cxnSpMkLst>
        </pc:cxnChg>
        <pc:cxnChg chg="add mod">
          <ac:chgData name="Reinaldo Cabrera Pérez" userId="e67afef0c98561e6" providerId="LiveId" clId="{995498AE-E679-4309-B8B5-197809CEF538}" dt="2022-02-05T04:15:56.235" v="148" actId="13822"/>
          <ac:cxnSpMkLst>
            <pc:docMk/>
            <pc:sldMk cId="2072733406" sldId="261"/>
            <ac:cxnSpMk id="92" creationId="{50E6DBDE-A9AD-41BA-9A5A-0431592B2428}"/>
          </ac:cxnSpMkLst>
        </pc:cxnChg>
        <pc:cxnChg chg="add del mod">
          <ac:chgData name="Reinaldo Cabrera Pérez" userId="e67afef0c98561e6" providerId="LiveId" clId="{995498AE-E679-4309-B8B5-197809CEF538}" dt="2022-02-05T04:16:22.767" v="150" actId="478"/>
          <ac:cxnSpMkLst>
            <pc:docMk/>
            <pc:sldMk cId="2072733406" sldId="261"/>
            <ac:cxnSpMk id="94" creationId="{3F316283-F279-4424-8C3C-3029C210027E}"/>
          </ac:cxnSpMkLst>
        </pc:cxnChg>
        <pc:cxnChg chg="add mod">
          <ac:chgData name="Reinaldo Cabrera Pérez" userId="e67afef0c98561e6" providerId="LiveId" clId="{995498AE-E679-4309-B8B5-197809CEF538}" dt="2022-02-05T04:17:10.644" v="156" actId="1076"/>
          <ac:cxnSpMkLst>
            <pc:docMk/>
            <pc:sldMk cId="2072733406" sldId="261"/>
            <ac:cxnSpMk id="96" creationId="{48A45DD8-3B3F-4346-BEDB-F6C4D1CAC502}"/>
          </ac:cxnSpMkLst>
        </pc:cxnChg>
        <pc:cxnChg chg="add mod">
          <ac:chgData name="Reinaldo Cabrera Pérez" userId="e67afef0c98561e6" providerId="LiveId" clId="{995498AE-E679-4309-B8B5-197809CEF538}" dt="2022-02-05T04:18:21.568" v="159" actId="13822"/>
          <ac:cxnSpMkLst>
            <pc:docMk/>
            <pc:sldMk cId="2072733406" sldId="261"/>
            <ac:cxnSpMk id="99" creationId="{7C71821B-6235-40B9-9C9D-88007C637E47}"/>
          </ac:cxnSpMkLst>
        </pc:cxnChg>
        <pc:cxnChg chg="add mod">
          <ac:chgData name="Reinaldo Cabrera Pérez" userId="e67afef0c98561e6" providerId="LiveId" clId="{995498AE-E679-4309-B8B5-197809CEF538}" dt="2022-02-05T04:18:51.862" v="162" actId="14100"/>
          <ac:cxnSpMkLst>
            <pc:docMk/>
            <pc:sldMk cId="2072733406" sldId="261"/>
            <ac:cxnSpMk id="102" creationId="{4FC328E1-02FD-4DE0-89C4-C7A1CC672513}"/>
          </ac:cxnSpMkLst>
        </pc:cxnChg>
        <pc:cxnChg chg="add mod">
          <ac:chgData name="Reinaldo Cabrera Pérez" userId="e67afef0c98561e6" providerId="LiveId" clId="{995498AE-E679-4309-B8B5-197809CEF538}" dt="2022-02-05T04:19:24.968" v="165" actId="14100"/>
          <ac:cxnSpMkLst>
            <pc:docMk/>
            <pc:sldMk cId="2072733406" sldId="261"/>
            <ac:cxnSpMk id="105" creationId="{C638977C-D0EF-4AFC-9671-35ADEED4BD98}"/>
          </ac:cxnSpMkLst>
        </pc:cxnChg>
        <pc:cxnChg chg="add mod">
          <ac:chgData name="Reinaldo Cabrera Pérez" userId="e67afef0c98561e6" providerId="LiveId" clId="{995498AE-E679-4309-B8B5-197809CEF538}" dt="2022-02-05T04:19:55.664" v="167" actId="13822"/>
          <ac:cxnSpMkLst>
            <pc:docMk/>
            <pc:sldMk cId="2072733406" sldId="261"/>
            <ac:cxnSpMk id="108" creationId="{2C808D63-CBBC-402C-A971-B24372CCF911}"/>
          </ac:cxnSpMkLst>
        </pc:cxnChg>
        <pc:cxnChg chg="add mod">
          <ac:chgData name="Reinaldo Cabrera Pérez" userId="e67afef0c98561e6" providerId="LiveId" clId="{995498AE-E679-4309-B8B5-197809CEF538}" dt="2022-02-05T04:20:45.915" v="171" actId="13822"/>
          <ac:cxnSpMkLst>
            <pc:docMk/>
            <pc:sldMk cId="2072733406" sldId="261"/>
            <ac:cxnSpMk id="112" creationId="{FDFEBC23-860A-417D-AF3D-1F3F5F7A0AF0}"/>
          </ac:cxnSpMkLst>
        </pc:cxnChg>
        <pc:cxnChg chg="add mod">
          <ac:chgData name="Reinaldo Cabrera Pérez" userId="e67afef0c98561e6" providerId="LiveId" clId="{995498AE-E679-4309-B8B5-197809CEF538}" dt="2022-02-05T04:21:10.067" v="173" actId="13822"/>
          <ac:cxnSpMkLst>
            <pc:docMk/>
            <pc:sldMk cId="2072733406" sldId="261"/>
            <ac:cxnSpMk id="114" creationId="{E2514BF6-606E-4FDA-96BA-9AF1FD75B128}"/>
          </ac:cxnSpMkLst>
        </pc:cxnChg>
        <pc:cxnChg chg="add mod">
          <ac:chgData name="Reinaldo Cabrera Pérez" userId="e67afef0c98561e6" providerId="LiveId" clId="{995498AE-E679-4309-B8B5-197809CEF538}" dt="2022-02-05T04:22:12.895" v="175" actId="13822"/>
          <ac:cxnSpMkLst>
            <pc:docMk/>
            <pc:sldMk cId="2072733406" sldId="261"/>
            <ac:cxnSpMk id="116" creationId="{616F05BE-5EEC-4DB5-A329-8318BDBCF920}"/>
          </ac:cxnSpMkLst>
        </pc:cxnChg>
        <pc:cxnChg chg="add">
          <ac:chgData name="Reinaldo Cabrera Pérez" userId="e67afef0c98561e6" providerId="LiveId" clId="{995498AE-E679-4309-B8B5-197809CEF538}" dt="2022-02-05T04:22:25.293" v="176" actId="11529"/>
          <ac:cxnSpMkLst>
            <pc:docMk/>
            <pc:sldMk cId="2072733406" sldId="261"/>
            <ac:cxnSpMk id="118" creationId="{BCAFB0E8-49AC-4D7B-87EE-1FD494799AE7}"/>
          </ac:cxnSpMkLst>
        </pc:cxnChg>
        <pc:cxnChg chg="add mod">
          <ac:chgData name="Reinaldo Cabrera Pérez" userId="e67afef0c98561e6" providerId="LiveId" clId="{995498AE-E679-4309-B8B5-197809CEF538}" dt="2022-02-05T04:24:00.878" v="191" actId="14100"/>
          <ac:cxnSpMkLst>
            <pc:docMk/>
            <pc:sldMk cId="2072733406" sldId="261"/>
            <ac:cxnSpMk id="123" creationId="{37784BC1-480F-441B-ABB2-390863A75629}"/>
          </ac:cxnSpMkLst>
        </pc:cxnChg>
        <pc:cxnChg chg="add mod">
          <ac:chgData name="Reinaldo Cabrera Pérez" userId="e67afef0c98561e6" providerId="LiveId" clId="{995498AE-E679-4309-B8B5-197809CEF538}" dt="2022-02-05T04:24:30.672" v="193" actId="13822"/>
          <ac:cxnSpMkLst>
            <pc:docMk/>
            <pc:sldMk cId="2072733406" sldId="261"/>
            <ac:cxnSpMk id="128" creationId="{01799040-D44A-4069-9A62-023787326953}"/>
          </ac:cxnSpMkLst>
        </pc:cxnChg>
      </pc:sldChg>
      <pc:sldChg chg="modSp mod">
        <pc:chgData name="Reinaldo Cabrera Pérez" userId="e67afef0c98561e6" providerId="LiveId" clId="{995498AE-E679-4309-B8B5-197809CEF538}" dt="2022-11-22T20:55:34.376" v="205" actId="1076"/>
        <pc:sldMkLst>
          <pc:docMk/>
          <pc:sldMk cId="2538530377" sldId="262"/>
        </pc:sldMkLst>
        <pc:grpChg chg="mod">
          <ac:chgData name="Reinaldo Cabrera Pérez" userId="e67afef0c98561e6" providerId="LiveId" clId="{995498AE-E679-4309-B8B5-197809CEF538}" dt="2022-11-22T20:55:34.376" v="205" actId="1076"/>
          <ac:grpSpMkLst>
            <pc:docMk/>
            <pc:sldMk cId="2538530377" sldId="262"/>
            <ac:grpSpMk id="24" creationId="{B19DEBEE-2FAD-4724-90B6-3F774AE5587F}"/>
          </ac:grpSpMkLst>
        </pc:grpChg>
      </pc:sldChg>
      <pc:sldChg chg="modSp mod">
        <pc:chgData name="Reinaldo Cabrera Pérez" userId="e67afef0c98561e6" providerId="LiveId" clId="{995498AE-E679-4309-B8B5-197809CEF538}" dt="2023-01-16T17:35:08.701" v="215" actId="1076"/>
        <pc:sldMkLst>
          <pc:docMk/>
          <pc:sldMk cId="473009748" sldId="265"/>
        </pc:sldMkLst>
        <pc:picChg chg="mod">
          <ac:chgData name="Reinaldo Cabrera Pérez" userId="e67afef0c98561e6" providerId="LiveId" clId="{995498AE-E679-4309-B8B5-197809CEF538}" dt="2023-01-16T17:26:32.719" v="212" actId="1076"/>
          <ac:picMkLst>
            <pc:docMk/>
            <pc:sldMk cId="473009748" sldId="265"/>
            <ac:picMk id="4" creationId="{DD3E1620-F2EE-4082-A461-3866329EFEC3}"/>
          </ac:picMkLst>
        </pc:picChg>
        <pc:picChg chg="mod">
          <ac:chgData name="Reinaldo Cabrera Pérez" userId="e67afef0c98561e6" providerId="LiveId" clId="{995498AE-E679-4309-B8B5-197809CEF538}" dt="2023-01-16T17:34:42.771" v="214" actId="1076"/>
          <ac:picMkLst>
            <pc:docMk/>
            <pc:sldMk cId="473009748" sldId="265"/>
            <ac:picMk id="5" creationId="{DE466C75-03B7-4F55-AA01-8DA5AB8DADA1}"/>
          </ac:picMkLst>
        </pc:picChg>
        <pc:picChg chg="mod">
          <ac:chgData name="Reinaldo Cabrera Pérez" userId="e67afef0c98561e6" providerId="LiveId" clId="{995498AE-E679-4309-B8B5-197809CEF538}" dt="2023-01-16T17:35:08.701" v="215" actId="1076"/>
          <ac:picMkLst>
            <pc:docMk/>
            <pc:sldMk cId="473009748" sldId="265"/>
            <ac:picMk id="6" creationId="{06B93FF2-8E32-4C97-ACC4-3612C9C126F4}"/>
          </ac:picMkLst>
        </pc:picChg>
      </pc:sldChg>
    </pc:docChg>
  </pc:docChgLst>
  <pc:docChgLst>
    <pc:chgData name="Reinaldo Cabrera Pérez" userId="e67afef0c98561e6" providerId="LiveId" clId="{CDB3CDEA-B96D-4215-BFAE-21E5F0B5439D}"/>
    <pc:docChg chg="undo custSel addSld delSld modSld">
      <pc:chgData name="Reinaldo Cabrera Pérez" userId="e67afef0c98561e6" providerId="LiveId" clId="{CDB3CDEA-B96D-4215-BFAE-21E5F0B5439D}" dt="2021-10-15T17:04:47.681" v="821" actId="20577"/>
      <pc:docMkLst>
        <pc:docMk/>
      </pc:docMkLst>
      <pc:sldChg chg="addSp delSp modSp mod">
        <pc:chgData name="Reinaldo Cabrera Pérez" userId="e67afef0c98561e6" providerId="LiveId" clId="{CDB3CDEA-B96D-4215-BFAE-21E5F0B5439D}" dt="2021-10-08T15:13:38.838" v="711" actId="20577"/>
        <pc:sldMkLst>
          <pc:docMk/>
          <pc:sldMk cId="0" sldId="256"/>
        </pc:sldMkLst>
        <pc:spChg chg="mod">
          <ac:chgData name="Reinaldo Cabrera Pérez" userId="e67afef0c98561e6" providerId="LiveId" clId="{CDB3CDEA-B96D-4215-BFAE-21E5F0B5439D}" dt="2021-10-08T15:13:38.838" v="711" actId="20577"/>
          <ac:spMkLst>
            <pc:docMk/>
            <pc:sldMk cId="0" sldId="256"/>
            <ac:spMk id="66" creationId="{00000000-0000-0000-0000-000000000000}"/>
          </ac:spMkLst>
        </pc:spChg>
        <pc:picChg chg="add mod">
          <ac:chgData name="Reinaldo Cabrera Pérez" userId="e67afef0c98561e6" providerId="LiveId" clId="{CDB3CDEA-B96D-4215-BFAE-21E5F0B5439D}" dt="2021-09-27T16:05:05.721" v="171" actId="1076"/>
          <ac:picMkLst>
            <pc:docMk/>
            <pc:sldMk cId="0" sldId="256"/>
            <ac:picMk id="3" creationId="{A51C2D57-C7BA-4369-AFE9-C2A8E7063C89}"/>
          </ac:picMkLst>
        </pc:picChg>
        <pc:picChg chg="add mod">
          <ac:chgData name="Reinaldo Cabrera Pérez" userId="e67afef0c98561e6" providerId="LiveId" clId="{CDB3CDEA-B96D-4215-BFAE-21E5F0B5439D}" dt="2021-10-08T13:13:01.095" v="706" actId="1076"/>
          <ac:picMkLst>
            <pc:docMk/>
            <pc:sldMk cId="0" sldId="256"/>
            <ac:picMk id="4" creationId="{D7094E40-9501-46DD-93C1-032153D139A7}"/>
          </ac:picMkLst>
        </pc:picChg>
        <pc:picChg chg="add mod">
          <ac:chgData name="Reinaldo Cabrera Pérez" userId="e67afef0c98561e6" providerId="LiveId" clId="{CDB3CDEA-B96D-4215-BFAE-21E5F0B5439D}" dt="2021-10-08T13:12:59.776" v="705" actId="1076"/>
          <ac:picMkLst>
            <pc:docMk/>
            <pc:sldMk cId="0" sldId="256"/>
            <ac:picMk id="5" creationId="{0208995E-B4CC-44A8-B83F-A4D5AF728D4E}"/>
          </ac:picMkLst>
        </pc:picChg>
        <pc:picChg chg="add del mod">
          <ac:chgData name="Reinaldo Cabrera Pérez" userId="e67afef0c98561e6" providerId="LiveId" clId="{CDB3CDEA-B96D-4215-BFAE-21E5F0B5439D}" dt="2021-10-08T13:12:01.281" v="686" actId="478"/>
          <ac:picMkLst>
            <pc:docMk/>
            <pc:sldMk cId="0" sldId="256"/>
            <ac:picMk id="7" creationId="{F3C45363-5645-4092-9AA6-513F3758D839}"/>
          </ac:picMkLst>
        </pc:picChg>
      </pc:sldChg>
      <pc:sldChg chg="delSp modSp mod">
        <pc:chgData name="Reinaldo Cabrera Pérez" userId="e67afef0c98561e6" providerId="LiveId" clId="{CDB3CDEA-B96D-4215-BFAE-21E5F0B5439D}" dt="2021-10-08T15:26:36.612" v="721" actId="1076"/>
        <pc:sldMkLst>
          <pc:docMk/>
          <pc:sldMk cId="0" sldId="257"/>
        </pc:sldMkLst>
        <pc:spChg chg="mod">
          <ac:chgData name="Reinaldo Cabrera Pérez" userId="e67afef0c98561e6" providerId="LiveId" clId="{CDB3CDEA-B96D-4215-BFAE-21E5F0B5439D}" dt="2021-10-08T15:26:29.880" v="718" actId="20577"/>
          <ac:spMkLst>
            <pc:docMk/>
            <pc:sldMk cId="0" sldId="257"/>
            <ac:spMk id="73" creationId="{00000000-0000-0000-0000-000000000000}"/>
          </ac:spMkLst>
        </pc:spChg>
        <pc:picChg chg="mod">
          <ac:chgData name="Reinaldo Cabrera Pérez" userId="e67afef0c98561e6" providerId="LiveId" clId="{CDB3CDEA-B96D-4215-BFAE-21E5F0B5439D}" dt="2021-10-08T15:26:36.612" v="721" actId="1076"/>
          <ac:picMkLst>
            <pc:docMk/>
            <pc:sldMk cId="0" sldId="257"/>
            <ac:picMk id="2" creationId="{9232131E-1CF4-444C-BC94-916D7879DFCD}"/>
          </ac:picMkLst>
        </pc:picChg>
        <pc:picChg chg="mod">
          <ac:chgData name="Reinaldo Cabrera Pérez" userId="e67afef0c98561e6" providerId="LiveId" clId="{CDB3CDEA-B96D-4215-BFAE-21E5F0B5439D}" dt="2021-10-08T15:26:34.562" v="720" actId="1076"/>
          <ac:picMkLst>
            <pc:docMk/>
            <pc:sldMk cId="0" sldId="257"/>
            <ac:picMk id="3" creationId="{36F923E1-0E64-4162-9EC7-595D84C8F7F1}"/>
          </ac:picMkLst>
        </pc:picChg>
        <pc:picChg chg="del">
          <ac:chgData name="Reinaldo Cabrera Pérez" userId="e67afef0c98561e6" providerId="LiveId" clId="{CDB3CDEA-B96D-4215-BFAE-21E5F0B5439D}" dt="2021-10-08T15:26:32.346" v="719" actId="478"/>
          <ac:picMkLst>
            <pc:docMk/>
            <pc:sldMk cId="0" sldId="257"/>
            <ac:picMk id="4" creationId="{CED95894-5AAC-4306-A283-E71291FD272E}"/>
          </ac:picMkLst>
        </pc:picChg>
      </pc:sldChg>
      <pc:sldChg chg="modSp mod">
        <pc:chgData name="Reinaldo Cabrera Pérez" userId="e67afef0c98561e6" providerId="LiveId" clId="{CDB3CDEA-B96D-4215-BFAE-21E5F0B5439D}" dt="2021-09-26T21:48:32.810" v="4" actId="13926"/>
        <pc:sldMkLst>
          <pc:docMk/>
          <pc:sldMk cId="0" sldId="258"/>
        </pc:sldMkLst>
        <pc:spChg chg="mod">
          <ac:chgData name="Reinaldo Cabrera Pérez" userId="e67afef0c98561e6" providerId="LiveId" clId="{CDB3CDEA-B96D-4215-BFAE-21E5F0B5439D}" dt="2021-09-26T21:48:32.810" v="4" actId="13926"/>
          <ac:spMkLst>
            <pc:docMk/>
            <pc:sldMk cId="0" sldId="258"/>
            <ac:spMk id="79" creationId="{00000000-0000-0000-0000-000000000000}"/>
          </ac:spMkLst>
        </pc:spChg>
      </pc:sldChg>
      <pc:sldChg chg="modSp mod">
        <pc:chgData name="Reinaldo Cabrera Pérez" userId="e67afef0c98561e6" providerId="LiveId" clId="{CDB3CDEA-B96D-4215-BFAE-21E5F0B5439D}" dt="2021-10-15T17:04:47.681" v="821" actId="20577"/>
        <pc:sldMkLst>
          <pc:docMk/>
          <pc:sldMk cId="2329289717" sldId="259"/>
        </pc:sldMkLst>
        <pc:spChg chg="mod">
          <ac:chgData name="Reinaldo Cabrera Pérez" userId="e67afef0c98561e6" providerId="LiveId" clId="{CDB3CDEA-B96D-4215-BFAE-21E5F0B5439D}" dt="2021-10-15T17:04:47.681" v="821" actId="20577"/>
          <ac:spMkLst>
            <pc:docMk/>
            <pc:sldMk cId="2329289717" sldId="259"/>
            <ac:spMk id="3" creationId="{C5197097-3C2C-E34E-B613-C0E803CD5FC9}"/>
          </ac:spMkLst>
        </pc:spChg>
      </pc:sldChg>
      <pc:sldChg chg="modSp mod">
        <pc:chgData name="Reinaldo Cabrera Pérez" userId="e67afef0c98561e6" providerId="LiveId" clId="{CDB3CDEA-B96D-4215-BFAE-21E5F0B5439D}" dt="2021-10-08T14:05:43.685" v="710" actId="313"/>
        <pc:sldMkLst>
          <pc:docMk/>
          <pc:sldMk cId="1177337571" sldId="260"/>
        </pc:sldMkLst>
        <pc:spChg chg="mod">
          <ac:chgData name="Reinaldo Cabrera Pérez" userId="e67afef0c98561e6" providerId="LiveId" clId="{CDB3CDEA-B96D-4215-BFAE-21E5F0B5439D}" dt="2021-10-08T14:05:43.685" v="710" actId="313"/>
          <ac:spMkLst>
            <pc:docMk/>
            <pc:sldMk cId="1177337571" sldId="260"/>
            <ac:spMk id="5" creationId="{C2288F59-928B-5E4E-9892-41025D2B4EAF}"/>
          </ac:spMkLst>
        </pc:spChg>
      </pc:sldChg>
      <pc:sldChg chg="addSp delSp modSp mod">
        <pc:chgData name="Reinaldo Cabrera Pérez" userId="e67afef0c98561e6" providerId="LiveId" clId="{CDB3CDEA-B96D-4215-BFAE-21E5F0B5439D}" dt="2021-09-27T21:42:26.159" v="680" actId="1076"/>
        <pc:sldMkLst>
          <pc:docMk/>
          <pc:sldMk cId="2538530377" sldId="262"/>
        </pc:sldMkLst>
        <pc:spChg chg="add mod">
          <ac:chgData name="Reinaldo Cabrera Pérez" userId="e67afef0c98561e6" providerId="LiveId" clId="{CDB3CDEA-B96D-4215-BFAE-21E5F0B5439D}" dt="2021-09-27T21:42:14.125" v="679" actId="164"/>
          <ac:spMkLst>
            <pc:docMk/>
            <pc:sldMk cId="2538530377" sldId="262"/>
            <ac:spMk id="2" creationId="{673128F5-3848-49E0-8F30-85B722E2AE03}"/>
          </ac:spMkLst>
        </pc:spChg>
        <pc:spChg chg="mod">
          <ac:chgData name="Reinaldo Cabrera Pérez" userId="e67afef0c98561e6" providerId="LiveId" clId="{CDB3CDEA-B96D-4215-BFAE-21E5F0B5439D}" dt="2021-09-27T21:32:31.575" v="508" actId="1076"/>
          <ac:spMkLst>
            <pc:docMk/>
            <pc:sldMk cId="2538530377" sldId="262"/>
            <ac:spMk id="6" creationId="{3ACAA723-A2FA-FF4C-8472-D50AC6C8746D}"/>
          </ac:spMkLst>
        </pc:spChg>
        <pc:spChg chg="add mod">
          <ac:chgData name="Reinaldo Cabrera Pérez" userId="e67afef0c98561e6" providerId="LiveId" clId="{CDB3CDEA-B96D-4215-BFAE-21E5F0B5439D}" dt="2021-09-27T21:42:14.125" v="679" actId="164"/>
          <ac:spMkLst>
            <pc:docMk/>
            <pc:sldMk cId="2538530377" sldId="262"/>
            <ac:spMk id="12" creationId="{705B1534-F0FE-4FAC-9E29-34A8A7FE255F}"/>
          </ac:spMkLst>
        </pc:spChg>
        <pc:spChg chg="add mod">
          <ac:chgData name="Reinaldo Cabrera Pérez" userId="e67afef0c98561e6" providerId="LiveId" clId="{CDB3CDEA-B96D-4215-BFAE-21E5F0B5439D}" dt="2021-09-27T21:42:14.125" v="679" actId="164"/>
          <ac:spMkLst>
            <pc:docMk/>
            <pc:sldMk cId="2538530377" sldId="262"/>
            <ac:spMk id="14" creationId="{360A930B-75A5-4C78-AD0D-EC8D9852210B}"/>
          </ac:spMkLst>
        </pc:spChg>
        <pc:spChg chg="add del mod">
          <ac:chgData name="Reinaldo Cabrera Pérez" userId="e67afef0c98561e6" providerId="LiveId" clId="{CDB3CDEA-B96D-4215-BFAE-21E5F0B5439D}" dt="2021-09-27T21:34:50.606" v="545"/>
          <ac:spMkLst>
            <pc:docMk/>
            <pc:sldMk cId="2538530377" sldId="262"/>
            <ac:spMk id="15" creationId="{B806DC51-1BE9-4847-BB3B-9FD92F3F4CB7}"/>
          </ac:spMkLst>
        </pc:spChg>
        <pc:spChg chg="add del mod">
          <ac:chgData name="Reinaldo Cabrera Pérez" userId="e67afef0c98561e6" providerId="LiveId" clId="{CDB3CDEA-B96D-4215-BFAE-21E5F0B5439D}" dt="2021-09-27T21:34:50.609" v="547"/>
          <ac:spMkLst>
            <pc:docMk/>
            <pc:sldMk cId="2538530377" sldId="262"/>
            <ac:spMk id="16" creationId="{33E6A21D-EB25-4EA2-A1EF-2687B66A7B18}"/>
          </ac:spMkLst>
        </pc:spChg>
        <pc:spChg chg="add mod">
          <ac:chgData name="Reinaldo Cabrera Pérez" userId="e67afef0c98561e6" providerId="LiveId" clId="{CDB3CDEA-B96D-4215-BFAE-21E5F0B5439D}" dt="2021-09-27T21:42:14.125" v="679" actId="164"/>
          <ac:spMkLst>
            <pc:docMk/>
            <pc:sldMk cId="2538530377" sldId="262"/>
            <ac:spMk id="17" creationId="{C4794D58-F563-4081-A285-9B246EC420E7}"/>
          </ac:spMkLst>
        </pc:spChg>
        <pc:spChg chg="add mod">
          <ac:chgData name="Reinaldo Cabrera Pérez" userId="e67afef0c98561e6" providerId="LiveId" clId="{CDB3CDEA-B96D-4215-BFAE-21E5F0B5439D}" dt="2021-09-27T21:42:14.125" v="679" actId="164"/>
          <ac:spMkLst>
            <pc:docMk/>
            <pc:sldMk cId="2538530377" sldId="262"/>
            <ac:spMk id="18" creationId="{E75471FC-DB89-4351-ADF9-D0631E3FA4EA}"/>
          </ac:spMkLst>
        </pc:spChg>
        <pc:spChg chg="add mod">
          <ac:chgData name="Reinaldo Cabrera Pérez" userId="e67afef0c98561e6" providerId="LiveId" clId="{CDB3CDEA-B96D-4215-BFAE-21E5F0B5439D}" dt="2021-09-27T21:42:14.125" v="679" actId="164"/>
          <ac:spMkLst>
            <pc:docMk/>
            <pc:sldMk cId="2538530377" sldId="262"/>
            <ac:spMk id="19" creationId="{8195EEF7-D0DE-4625-BA26-4A17ABF9C233}"/>
          </ac:spMkLst>
        </pc:spChg>
        <pc:spChg chg="add del mod">
          <ac:chgData name="Reinaldo Cabrera Pérez" userId="e67afef0c98561e6" providerId="LiveId" clId="{CDB3CDEA-B96D-4215-BFAE-21E5F0B5439D}" dt="2021-09-27T21:38:35.571" v="647"/>
          <ac:spMkLst>
            <pc:docMk/>
            <pc:sldMk cId="2538530377" sldId="262"/>
            <ac:spMk id="20" creationId="{F4204D7B-BE82-40B7-9C08-12FCD0C67CA6}"/>
          </ac:spMkLst>
        </pc:spChg>
        <pc:spChg chg="add del mod">
          <ac:chgData name="Reinaldo Cabrera Pérez" userId="e67afef0c98561e6" providerId="LiveId" clId="{CDB3CDEA-B96D-4215-BFAE-21E5F0B5439D}" dt="2021-09-27T21:38:35.571" v="649"/>
          <ac:spMkLst>
            <pc:docMk/>
            <pc:sldMk cId="2538530377" sldId="262"/>
            <ac:spMk id="21" creationId="{2F9DBDA4-A334-4165-8CD9-C7268D742DD8}"/>
          </ac:spMkLst>
        </pc:spChg>
        <pc:spChg chg="add mod">
          <ac:chgData name="Reinaldo Cabrera Pérez" userId="e67afef0c98561e6" providerId="LiveId" clId="{CDB3CDEA-B96D-4215-BFAE-21E5F0B5439D}" dt="2021-09-27T21:42:14.125" v="679" actId="164"/>
          <ac:spMkLst>
            <pc:docMk/>
            <pc:sldMk cId="2538530377" sldId="262"/>
            <ac:spMk id="22" creationId="{42816E09-13F9-456C-A325-F204F857BFA7}"/>
          </ac:spMkLst>
        </pc:spChg>
        <pc:spChg chg="add mod">
          <ac:chgData name="Reinaldo Cabrera Pérez" userId="e67afef0c98561e6" providerId="LiveId" clId="{CDB3CDEA-B96D-4215-BFAE-21E5F0B5439D}" dt="2021-09-27T21:42:14.125" v="679" actId="164"/>
          <ac:spMkLst>
            <pc:docMk/>
            <pc:sldMk cId="2538530377" sldId="262"/>
            <ac:spMk id="23" creationId="{2D0C1A63-DE1B-4EB0-B9E2-26CB9C3272B2}"/>
          </ac:spMkLst>
        </pc:spChg>
        <pc:grpChg chg="add mod">
          <ac:chgData name="Reinaldo Cabrera Pérez" userId="e67afef0c98561e6" providerId="LiveId" clId="{CDB3CDEA-B96D-4215-BFAE-21E5F0B5439D}" dt="2021-09-27T21:42:26.159" v="680" actId="1076"/>
          <ac:grpSpMkLst>
            <pc:docMk/>
            <pc:sldMk cId="2538530377" sldId="262"/>
            <ac:grpSpMk id="24" creationId="{B19DEBEE-2FAD-4724-90B6-3F774AE5587F}"/>
          </ac:grpSpMkLst>
        </pc:grpChg>
        <pc:picChg chg="mod">
          <ac:chgData name="Reinaldo Cabrera Pérez" userId="e67afef0c98561e6" providerId="LiveId" clId="{CDB3CDEA-B96D-4215-BFAE-21E5F0B5439D}" dt="2021-09-27T21:42:14.125" v="679" actId="164"/>
          <ac:picMkLst>
            <pc:docMk/>
            <pc:sldMk cId="2538530377" sldId="262"/>
            <ac:picMk id="3" creationId="{C0375FDA-5398-4E89-A5B9-630693EAEF52}"/>
          </ac:picMkLst>
        </pc:picChg>
        <pc:picChg chg="add mod">
          <ac:chgData name="Reinaldo Cabrera Pérez" userId="e67afef0c98561e6" providerId="LiveId" clId="{CDB3CDEA-B96D-4215-BFAE-21E5F0B5439D}" dt="2021-09-27T21:42:14.125" v="679" actId="164"/>
          <ac:picMkLst>
            <pc:docMk/>
            <pc:sldMk cId="2538530377" sldId="262"/>
            <ac:picMk id="4" creationId="{61563276-4DFE-4494-9975-82742534E732}"/>
          </ac:picMkLst>
        </pc:picChg>
        <pc:picChg chg="mod">
          <ac:chgData name="Reinaldo Cabrera Pérez" userId="e67afef0c98561e6" providerId="LiveId" clId="{CDB3CDEA-B96D-4215-BFAE-21E5F0B5439D}" dt="2021-09-27T21:42:14.125" v="679" actId="164"/>
          <ac:picMkLst>
            <pc:docMk/>
            <pc:sldMk cId="2538530377" sldId="262"/>
            <ac:picMk id="7" creationId="{1D34F600-DBC6-48E3-BA6B-CC3A646DAF3D}"/>
          </ac:picMkLst>
        </pc:picChg>
        <pc:picChg chg="add mod">
          <ac:chgData name="Reinaldo Cabrera Pérez" userId="e67afef0c98561e6" providerId="LiveId" clId="{CDB3CDEA-B96D-4215-BFAE-21E5F0B5439D}" dt="2021-09-27T21:42:14.125" v="679" actId="164"/>
          <ac:picMkLst>
            <pc:docMk/>
            <pc:sldMk cId="2538530377" sldId="262"/>
            <ac:picMk id="8" creationId="{76D23FAC-1908-4485-B5EA-E7E6020EBACE}"/>
          </ac:picMkLst>
        </pc:picChg>
        <pc:picChg chg="add mod">
          <ac:chgData name="Reinaldo Cabrera Pérez" userId="e67afef0c98561e6" providerId="LiveId" clId="{CDB3CDEA-B96D-4215-BFAE-21E5F0B5439D}" dt="2021-09-27T21:42:14.125" v="679" actId="164"/>
          <ac:picMkLst>
            <pc:docMk/>
            <pc:sldMk cId="2538530377" sldId="262"/>
            <ac:picMk id="9" creationId="{F1427BF8-FDD1-46C7-A08B-27967053A1CE}"/>
          </ac:picMkLst>
        </pc:picChg>
        <pc:picChg chg="add mod">
          <ac:chgData name="Reinaldo Cabrera Pérez" userId="e67afef0c98561e6" providerId="LiveId" clId="{CDB3CDEA-B96D-4215-BFAE-21E5F0B5439D}" dt="2021-09-27T21:42:14.125" v="679" actId="164"/>
          <ac:picMkLst>
            <pc:docMk/>
            <pc:sldMk cId="2538530377" sldId="262"/>
            <ac:picMk id="10" creationId="{EFC2AEFB-5A39-4A11-97C6-8E87D351E886}"/>
          </ac:picMkLst>
        </pc:picChg>
        <pc:picChg chg="add mod">
          <ac:chgData name="Reinaldo Cabrera Pérez" userId="e67afef0c98561e6" providerId="LiveId" clId="{CDB3CDEA-B96D-4215-BFAE-21E5F0B5439D}" dt="2021-09-27T21:42:14.125" v="679" actId="164"/>
          <ac:picMkLst>
            <pc:docMk/>
            <pc:sldMk cId="2538530377" sldId="262"/>
            <ac:picMk id="11" creationId="{002DD463-5750-4434-B465-C071AEF6774D}"/>
          </ac:picMkLst>
        </pc:picChg>
        <pc:picChg chg="add mod">
          <ac:chgData name="Reinaldo Cabrera Pérez" userId="e67afef0c98561e6" providerId="LiveId" clId="{CDB3CDEA-B96D-4215-BFAE-21E5F0B5439D}" dt="2021-09-27T21:42:14.125" v="679" actId="164"/>
          <ac:picMkLst>
            <pc:docMk/>
            <pc:sldMk cId="2538530377" sldId="262"/>
            <ac:picMk id="13" creationId="{F60EC28A-C36E-4CBE-985F-5B6E0B49E2F2}"/>
          </ac:picMkLst>
        </pc:picChg>
      </pc:sldChg>
      <pc:sldChg chg="modSp mod">
        <pc:chgData name="Reinaldo Cabrera Pérez" userId="e67afef0c98561e6" providerId="LiveId" clId="{CDB3CDEA-B96D-4215-BFAE-21E5F0B5439D}" dt="2021-10-08T13:59:43.258" v="709" actId="20577"/>
        <pc:sldMkLst>
          <pc:docMk/>
          <pc:sldMk cId="4086343695" sldId="263"/>
        </pc:sldMkLst>
        <pc:spChg chg="mod">
          <ac:chgData name="Reinaldo Cabrera Pérez" userId="e67afef0c98561e6" providerId="LiveId" clId="{CDB3CDEA-B96D-4215-BFAE-21E5F0B5439D}" dt="2021-10-08T13:59:43.258" v="709" actId="20577"/>
          <ac:spMkLst>
            <pc:docMk/>
            <pc:sldMk cId="4086343695" sldId="263"/>
            <ac:spMk id="3" creationId="{7ECD926D-AB99-4F59-8AD5-B993971CCBE5}"/>
          </ac:spMkLst>
        </pc:spChg>
      </pc:sldChg>
      <pc:sldChg chg="addSp delSp modSp mod">
        <pc:chgData name="Reinaldo Cabrera Pérez" userId="e67afef0c98561e6" providerId="LiveId" clId="{CDB3CDEA-B96D-4215-BFAE-21E5F0B5439D}" dt="2021-09-27T21:31:46.765" v="501" actId="1076"/>
        <pc:sldMkLst>
          <pc:docMk/>
          <pc:sldMk cId="1273197342" sldId="264"/>
        </pc:sldMkLst>
        <pc:spChg chg="mod">
          <ac:chgData name="Reinaldo Cabrera Pérez" userId="e67afef0c98561e6" providerId="LiveId" clId="{CDB3CDEA-B96D-4215-BFAE-21E5F0B5439D}" dt="2021-09-27T21:31:44.318" v="500" actId="14100"/>
          <ac:spMkLst>
            <pc:docMk/>
            <pc:sldMk cId="1273197342" sldId="264"/>
            <ac:spMk id="3" creationId="{9A93AE4A-F30A-4BED-9702-3CBACB57F863}"/>
          </ac:spMkLst>
        </pc:spChg>
        <pc:spChg chg="add del mod">
          <ac:chgData name="Reinaldo Cabrera Pérez" userId="e67afef0c98561e6" providerId="LiveId" clId="{CDB3CDEA-B96D-4215-BFAE-21E5F0B5439D}" dt="2021-09-27T21:31:27.158" v="493"/>
          <ac:spMkLst>
            <pc:docMk/>
            <pc:sldMk cId="1273197342" sldId="264"/>
            <ac:spMk id="7" creationId="{2F388ABE-9D28-444A-A0AC-5AB117D79349}"/>
          </ac:spMkLst>
        </pc:spChg>
        <pc:picChg chg="mod">
          <ac:chgData name="Reinaldo Cabrera Pérez" userId="e67afef0c98561e6" providerId="LiveId" clId="{CDB3CDEA-B96D-4215-BFAE-21E5F0B5439D}" dt="2021-09-27T21:31:46.765" v="501" actId="1076"/>
          <ac:picMkLst>
            <pc:docMk/>
            <pc:sldMk cId="1273197342" sldId="264"/>
            <ac:picMk id="5" creationId="{58D98560-5E04-4AB2-AA8D-D6386F257984}"/>
          </ac:picMkLst>
        </pc:picChg>
      </pc:sldChg>
      <pc:sldChg chg="addSp modSp new mod">
        <pc:chgData name="Reinaldo Cabrera Pérez" userId="e67afef0c98561e6" providerId="LiveId" clId="{CDB3CDEA-B96D-4215-BFAE-21E5F0B5439D}" dt="2021-10-13T22:14:01.125" v="804" actId="1076"/>
        <pc:sldMkLst>
          <pc:docMk/>
          <pc:sldMk cId="473009748" sldId="265"/>
        </pc:sldMkLst>
        <pc:spChg chg="mod">
          <ac:chgData name="Reinaldo Cabrera Pérez" userId="e67afef0c98561e6" providerId="LiveId" clId="{CDB3CDEA-B96D-4215-BFAE-21E5F0B5439D}" dt="2021-10-13T22:07:02.905" v="731" actId="27636"/>
          <ac:spMkLst>
            <pc:docMk/>
            <pc:sldMk cId="473009748" sldId="265"/>
            <ac:spMk id="2" creationId="{6A1593D1-5640-4E2A-A7EC-C0D4396BA49B}"/>
          </ac:spMkLst>
        </pc:spChg>
        <pc:spChg chg="mod">
          <ac:chgData name="Reinaldo Cabrera Pérez" userId="e67afef0c98561e6" providerId="LiveId" clId="{CDB3CDEA-B96D-4215-BFAE-21E5F0B5439D}" dt="2021-10-13T22:12:40.066" v="784" actId="27636"/>
          <ac:spMkLst>
            <pc:docMk/>
            <pc:sldMk cId="473009748" sldId="265"/>
            <ac:spMk id="3" creationId="{38A577C6-B46B-4FC4-BBCE-47E2C163BDC7}"/>
          </ac:spMkLst>
        </pc:spChg>
        <pc:picChg chg="add mod">
          <ac:chgData name="Reinaldo Cabrera Pérez" userId="e67afef0c98561e6" providerId="LiveId" clId="{CDB3CDEA-B96D-4215-BFAE-21E5F0B5439D}" dt="2021-10-13T22:13:39.245" v="799" actId="1076"/>
          <ac:picMkLst>
            <pc:docMk/>
            <pc:sldMk cId="473009748" sldId="265"/>
            <ac:picMk id="4" creationId="{DD3E1620-F2EE-4082-A461-3866329EFEC3}"/>
          </ac:picMkLst>
        </pc:picChg>
        <pc:picChg chg="add mod modCrop">
          <ac:chgData name="Reinaldo Cabrera Pérez" userId="e67afef0c98561e6" providerId="LiveId" clId="{CDB3CDEA-B96D-4215-BFAE-21E5F0B5439D}" dt="2021-10-13T22:13:47.564" v="801" actId="1076"/>
          <ac:picMkLst>
            <pc:docMk/>
            <pc:sldMk cId="473009748" sldId="265"/>
            <ac:picMk id="5" creationId="{DE466C75-03B7-4F55-AA01-8DA5AB8DADA1}"/>
          </ac:picMkLst>
        </pc:picChg>
        <pc:picChg chg="add mod ord">
          <ac:chgData name="Reinaldo Cabrera Pérez" userId="e67afef0c98561e6" providerId="LiveId" clId="{CDB3CDEA-B96D-4215-BFAE-21E5F0B5439D}" dt="2021-10-13T22:14:01.125" v="804" actId="1076"/>
          <ac:picMkLst>
            <pc:docMk/>
            <pc:sldMk cId="473009748" sldId="265"/>
            <ac:picMk id="6" creationId="{06B93FF2-8E32-4C97-ACC4-3612C9C126F4}"/>
          </ac:picMkLst>
        </pc:picChg>
      </pc:sldChg>
      <pc:sldChg chg="modSp new del mod">
        <pc:chgData name="Reinaldo Cabrera Pérez" userId="e67afef0c98561e6" providerId="LiveId" clId="{CDB3CDEA-B96D-4215-BFAE-21E5F0B5439D}" dt="2021-09-27T21:31:58.906" v="502" actId="47"/>
        <pc:sldMkLst>
          <pc:docMk/>
          <pc:sldMk cId="2612503626" sldId="265"/>
        </pc:sldMkLst>
        <pc:spChg chg="mod">
          <ac:chgData name="Reinaldo Cabrera Pérez" userId="e67afef0c98561e6" providerId="LiveId" clId="{CDB3CDEA-B96D-4215-BFAE-21E5F0B5439D}" dt="2021-09-27T01:11:31.827" v="16" actId="20577"/>
          <ac:spMkLst>
            <pc:docMk/>
            <pc:sldMk cId="2612503626" sldId="265"/>
            <ac:spMk id="2" creationId="{60031066-DFCE-43CF-81FE-17430EF23F68}"/>
          </ac:spMkLst>
        </pc:spChg>
        <pc:spChg chg="mod">
          <ac:chgData name="Reinaldo Cabrera Pérez" userId="e67afef0c98561e6" providerId="LiveId" clId="{CDB3CDEA-B96D-4215-BFAE-21E5F0B5439D}" dt="2021-09-27T21:30:28.702" v="469" actId="21"/>
          <ac:spMkLst>
            <pc:docMk/>
            <pc:sldMk cId="2612503626" sldId="265"/>
            <ac:spMk id="3" creationId="{67B73459-8841-4B60-A994-8DB0FF54719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ecb2d4c8b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ecb2d4c8b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ecb2d4c8b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ecb2d4c8b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jpg"/><Relationship Id="rId18" Type="http://schemas.microsoft.com/office/2007/relationships/hdphoto" Target="../media/hdphoto9.wdp"/><Relationship Id="rId3" Type="http://schemas.microsoft.com/office/2007/relationships/hdphoto" Target="../media/hdphoto3.wdp"/><Relationship Id="rId7" Type="http://schemas.microsoft.com/office/2007/relationships/hdphoto" Target="../media/hdphoto5.wdp"/><Relationship Id="rId12" Type="http://schemas.openxmlformats.org/officeDocument/2006/relationships/image" Target="../media/image17.jpg"/><Relationship Id="rId17" Type="http://schemas.openxmlformats.org/officeDocument/2006/relationships/image" Target="../media/image21.png"/><Relationship Id="rId2" Type="http://schemas.openxmlformats.org/officeDocument/2006/relationships/image" Target="../media/image12.png"/><Relationship Id="rId16" Type="http://schemas.microsoft.com/office/2007/relationships/hdphoto" Target="../media/hdphoto8.wdp"/><Relationship Id="rId1" Type="http://schemas.openxmlformats.org/officeDocument/2006/relationships/slideLayout" Target="../slideLayouts/slideLayout3.xml"/><Relationship Id="rId6" Type="http://schemas.openxmlformats.org/officeDocument/2006/relationships/image" Target="../media/image14.png"/><Relationship Id="rId11" Type="http://schemas.microsoft.com/office/2007/relationships/hdphoto" Target="../media/hdphoto7.wdp"/><Relationship Id="rId5" Type="http://schemas.microsoft.com/office/2007/relationships/hdphoto" Target="../media/hdphoto4.wdp"/><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3.png"/><Relationship Id="rId9" Type="http://schemas.microsoft.com/office/2007/relationships/hdphoto" Target="../media/hdphoto6.wdp"/><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3650" y="1381684"/>
            <a:ext cx="7538594" cy="1392479"/>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a:t>Using social network analysis to understand </a:t>
            </a:r>
            <a:br>
              <a:rPr lang="en-US" sz="3600" dirty="0"/>
            </a:br>
            <a:r>
              <a:rPr lang="en-US" sz="3600" dirty="0"/>
              <a:t>bilingual language variation and cognitive performance</a:t>
            </a:r>
            <a:endParaRPr sz="3600" dirty="0"/>
          </a:p>
        </p:txBody>
      </p:sp>
      <p:sp>
        <p:nvSpPr>
          <p:cNvPr id="67" name="Google Shape;67;p13"/>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US" dirty="0"/>
              <a:t>Cabrera-Perez, R</a:t>
            </a:r>
            <a:r>
              <a:rPr lang="en-US" dirty="0" smtClean="0"/>
              <a:t>.; Navarro, E.; Duarte</a:t>
            </a:r>
            <a:r>
              <a:rPr lang="en-US" dirty="0"/>
              <a:t>, D</a:t>
            </a:r>
            <a:r>
              <a:rPr lang="en-US" dirty="0" smtClean="0"/>
              <a:t>.; </a:t>
            </a:r>
            <a:r>
              <a:rPr lang="en-US" dirty="0"/>
              <a:t>Rossi, E</a:t>
            </a:r>
          </a:p>
          <a:p>
            <a:pPr marL="0" lvl="0" indent="0" algn="ctr" rtl="0">
              <a:spcBef>
                <a:spcPts val="0"/>
              </a:spcBef>
              <a:spcAft>
                <a:spcPts val="0"/>
              </a:spcAft>
              <a:buNone/>
            </a:pPr>
            <a:endParaRPr dirty="0"/>
          </a:p>
        </p:txBody>
      </p:sp>
      <p:pic>
        <p:nvPicPr>
          <p:cNvPr id="3" name="Picture 2">
            <a:extLst>
              <a:ext uri="{FF2B5EF4-FFF2-40B4-BE49-F238E27FC236}">
                <a16:creationId xmlns:a16="http://schemas.microsoft.com/office/drawing/2014/main" id="{A51C2D57-C7BA-4369-AFE9-C2A8E7063C89}"/>
              </a:ext>
            </a:extLst>
          </p:cNvPr>
          <p:cNvPicPr>
            <a:picLocks noChangeAspect="1"/>
          </p:cNvPicPr>
          <p:nvPr/>
        </p:nvPicPr>
        <p:blipFill>
          <a:blip r:embed="rId3"/>
          <a:stretch>
            <a:fillRect/>
          </a:stretch>
        </p:blipFill>
        <p:spPr>
          <a:xfrm>
            <a:off x="43703" y="4165816"/>
            <a:ext cx="2054039" cy="987770"/>
          </a:xfrm>
          <a:prstGeom prst="rect">
            <a:avLst/>
          </a:prstGeom>
        </p:spPr>
      </p:pic>
      <p:pic>
        <p:nvPicPr>
          <p:cNvPr id="5" name="Picture 4">
            <a:extLst>
              <a:ext uri="{FF2B5EF4-FFF2-40B4-BE49-F238E27FC236}">
                <a16:creationId xmlns:a16="http://schemas.microsoft.com/office/drawing/2014/main" id="{0208995E-B4CC-44A8-B83F-A4D5AF728D4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588560" y="4165816"/>
            <a:ext cx="3247464" cy="885823"/>
          </a:xfrm>
          <a:prstGeom prst="rect">
            <a:avLst/>
          </a:prstGeom>
        </p:spPr>
      </p:pic>
      <p:pic>
        <p:nvPicPr>
          <p:cNvPr id="4" name="Picture 3">
            <a:extLst>
              <a:ext uri="{FF2B5EF4-FFF2-40B4-BE49-F238E27FC236}">
                <a16:creationId xmlns:a16="http://schemas.microsoft.com/office/drawing/2014/main" id="{D7094E40-9501-46DD-93C1-032153D139A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165465" y="4165816"/>
            <a:ext cx="2118763" cy="9877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48871F-CBD2-574A-9709-0FB77D6EB484}"/>
              </a:ext>
            </a:extLst>
          </p:cNvPr>
          <p:cNvSpPr>
            <a:spLocks noGrp="1"/>
          </p:cNvSpPr>
          <p:nvPr>
            <p:ph type="title"/>
          </p:nvPr>
        </p:nvSpPr>
        <p:spPr/>
        <p:txBody>
          <a:bodyPr>
            <a:normAutofit fontScale="90000"/>
          </a:bodyPr>
          <a:lstStyle/>
          <a:p>
            <a:r>
              <a:rPr lang="en-US" dirty="0" smtClean="0"/>
              <a:t>             It takes a village!</a:t>
            </a:r>
            <a:endParaRPr lang="en-US" dirty="0"/>
          </a:p>
        </p:txBody>
      </p:sp>
      <p:sp>
        <p:nvSpPr>
          <p:cNvPr id="6" name="Text Placeholder 5">
            <a:extLst>
              <a:ext uri="{FF2B5EF4-FFF2-40B4-BE49-F238E27FC236}">
                <a16:creationId xmlns:a16="http://schemas.microsoft.com/office/drawing/2014/main" id="{3ACAA723-A2FA-FF4C-8472-D50AC6C8746D}"/>
              </a:ext>
            </a:extLst>
          </p:cNvPr>
          <p:cNvSpPr>
            <a:spLocks noGrp="1"/>
          </p:cNvSpPr>
          <p:nvPr>
            <p:ph type="body" idx="1"/>
          </p:nvPr>
        </p:nvSpPr>
        <p:spPr>
          <a:xfrm>
            <a:off x="311700" y="1315136"/>
            <a:ext cx="8520600" cy="3302700"/>
          </a:xfrm>
        </p:spPr>
        <p:txBody>
          <a:bodyPr/>
          <a:lstStyle/>
          <a:p>
            <a:pPr marL="114300" indent="0">
              <a:buNone/>
            </a:pPr>
            <a:endParaRPr lang="en-US" dirty="0"/>
          </a:p>
        </p:txBody>
      </p:sp>
      <p:pic>
        <p:nvPicPr>
          <p:cNvPr id="3" name="Picture 2">
            <a:extLst>
              <a:ext uri="{FF2B5EF4-FFF2-40B4-BE49-F238E27FC236}">
                <a16:creationId xmlns:a16="http://schemas.microsoft.com/office/drawing/2014/main" id="{C0375FDA-5398-4E89-A5B9-630693EAEF5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7573680" y="3056729"/>
            <a:ext cx="1300995" cy="1278539"/>
          </a:xfrm>
          <a:prstGeom prst="flowChartConnector">
            <a:avLst/>
          </a:prstGeom>
        </p:spPr>
      </p:pic>
      <p:pic>
        <p:nvPicPr>
          <p:cNvPr id="4" name="Picture 3">
            <a:extLst>
              <a:ext uri="{FF2B5EF4-FFF2-40B4-BE49-F238E27FC236}">
                <a16:creationId xmlns:a16="http://schemas.microsoft.com/office/drawing/2014/main" id="{61563276-4DFE-4494-9975-82742534E73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500247" y="2447837"/>
            <a:ext cx="1263880" cy="1280160"/>
          </a:xfrm>
          <a:prstGeom prst="flowChartConnector">
            <a:avLst/>
          </a:prstGeom>
        </p:spPr>
      </p:pic>
      <p:pic>
        <p:nvPicPr>
          <p:cNvPr id="8" name="Picture 7">
            <a:extLst>
              <a:ext uri="{FF2B5EF4-FFF2-40B4-BE49-F238E27FC236}">
                <a16:creationId xmlns:a16="http://schemas.microsoft.com/office/drawing/2014/main" id="{76D23FAC-1908-4485-B5EA-E7E6020EBACE}"/>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415710" y="2320688"/>
            <a:ext cx="1145019" cy="1280160"/>
          </a:xfrm>
          <a:prstGeom prst="flowChartConnector">
            <a:avLst/>
          </a:prstGeom>
        </p:spPr>
      </p:pic>
      <p:pic>
        <p:nvPicPr>
          <p:cNvPr id="11" name="Picture 10">
            <a:extLst>
              <a:ext uri="{FF2B5EF4-FFF2-40B4-BE49-F238E27FC236}">
                <a16:creationId xmlns:a16="http://schemas.microsoft.com/office/drawing/2014/main" id="{002DD463-5750-4434-B465-C071AEF6774D}"/>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3349261" y="1831301"/>
            <a:ext cx="1052728" cy="1283453"/>
          </a:xfrm>
          <a:prstGeom prst="flowChartConnector">
            <a:avLst/>
          </a:prstGeom>
        </p:spPr>
      </p:pic>
      <p:pic>
        <p:nvPicPr>
          <p:cNvPr id="13" name="Picture 12">
            <a:extLst>
              <a:ext uri="{FF2B5EF4-FFF2-40B4-BE49-F238E27FC236}">
                <a16:creationId xmlns:a16="http://schemas.microsoft.com/office/drawing/2014/main" id="{F60EC28A-C36E-4CBE-985F-5B6E0B49E2F2}"/>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446955" y="2960768"/>
            <a:ext cx="1203549" cy="1280160"/>
          </a:xfrm>
          <a:prstGeom prst="flowChartConnector">
            <a:avLst/>
          </a:prstGeom>
        </p:spPr>
      </p:pic>
      <p:sp>
        <p:nvSpPr>
          <p:cNvPr id="2" name="TextBox 1">
            <a:extLst>
              <a:ext uri="{FF2B5EF4-FFF2-40B4-BE49-F238E27FC236}">
                <a16:creationId xmlns:a16="http://schemas.microsoft.com/office/drawing/2014/main" id="{673128F5-3848-49E0-8F30-85B722E2AE03}"/>
              </a:ext>
            </a:extLst>
          </p:cNvPr>
          <p:cNvSpPr txBox="1"/>
          <p:nvPr/>
        </p:nvSpPr>
        <p:spPr>
          <a:xfrm>
            <a:off x="3220227" y="3156195"/>
            <a:ext cx="1324535" cy="261610"/>
          </a:xfrm>
          <a:prstGeom prst="rect">
            <a:avLst/>
          </a:prstGeom>
          <a:noFill/>
        </p:spPr>
        <p:txBody>
          <a:bodyPr wrap="square" rtlCol="0">
            <a:spAutoFit/>
          </a:bodyPr>
          <a:lstStyle/>
          <a:p>
            <a:r>
              <a:rPr lang="en-US" sz="1100" dirty="0"/>
              <a:t>Elizabeth Troiano</a:t>
            </a:r>
          </a:p>
        </p:txBody>
      </p:sp>
      <p:sp>
        <p:nvSpPr>
          <p:cNvPr id="12" name="TextBox 11">
            <a:extLst>
              <a:ext uri="{FF2B5EF4-FFF2-40B4-BE49-F238E27FC236}">
                <a16:creationId xmlns:a16="http://schemas.microsoft.com/office/drawing/2014/main" id="{705B1534-F0FE-4FAC-9E29-34A8A7FE255F}"/>
              </a:ext>
            </a:extLst>
          </p:cNvPr>
          <p:cNvSpPr txBox="1"/>
          <p:nvPr/>
        </p:nvSpPr>
        <p:spPr>
          <a:xfrm>
            <a:off x="380243" y="4311199"/>
            <a:ext cx="1656978" cy="261610"/>
          </a:xfrm>
          <a:prstGeom prst="rect">
            <a:avLst/>
          </a:prstGeom>
          <a:noFill/>
        </p:spPr>
        <p:txBody>
          <a:bodyPr wrap="square" rtlCol="0">
            <a:spAutoFit/>
          </a:bodyPr>
          <a:lstStyle/>
          <a:p>
            <a:r>
              <a:rPr lang="en-US" sz="1100" dirty="0"/>
              <a:t>Roxy Miltenberger</a:t>
            </a:r>
          </a:p>
        </p:txBody>
      </p:sp>
      <p:sp>
        <p:nvSpPr>
          <p:cNvPr id="14" name="TextBox 13">
            <a:extLst>
              <a:ext uri="{FF2B5EF4-FFF2-40B4-BE49-F238E27FC236}">
                <a16:creationId xmlns:a16="http://schemas.microsoft.com/office/drawing/2014/main" id="{360A930B-75A5-4C78-AD0D-EC8D9852210B}"/>
              </a:ext>
            </a:extLst>
          </p:cNvPr>
          <p:cNvSpPr txBox="1"/>
          <p:nvPr/>
        </p:nvSpPr>
        <p:spPr>
          <a:xfrm>
            <a:off x="7454995" y="4311199"/>
            <a:ext cx="1906120" cy="261610"/>
          </a:xfrm>
          <a:prstGeom prst="rect">
            <a:avLst/>
          </a:prstGeom>
          <a:noFill/>
        </p:spPr>
        <p:txBody>
          <a:bodyPr wrap="square" rtlCol="0">
            <a:spAutoFit/>
          </a:bodyPr>
          <a:lstStyle/>
          <a:p>
            <a:r>
              <a:rPr lang="en-US" sz="1100" dirty="0" err="1"/>
              <a:t>Sparsha</a:t>
            </a:r>
            <a:r>
              <a:rPr lang="en-US" sz="1100" dirty="0"/>
              <a:t> </a:t>
            </a:r>
            <a:r>
              <a:rPr lang="en-US" sz="1100" dirty="0" err="1"/>
              <a:t>Muralidhara</a:t>
            </a:r>
            <a:endParaRPr lang="en-US" sz="1100" dirty="0"/>
          </a:p>
        </p:txBody>
      </p:sp>
      <p:sp>
        <p:nvSpPr>
          <p:cNvPr id="17" name="TextBox 16">
            <a:extLst>
              <a:ext uri="{FF2B5EF4-FFF2-40B4-BE49-F238E27FC236}">
                <a16:creationId xmlns:a16="http://schemas.microsoft.com/office/drawing/2014/main" id="{C4794D58-F563-4081-A285-9B246EC420E7}"/>
              </a:ext>
            </a:extLst>
          </p:cNvPr>
          <p:cNvSpPr txBox="1"/>
          <p:nvPr/>
        </p:nvSpPr>
        <p:spPr>
          <a:xfrm>
            <a:off x="1650504" y="3632754"/>
            <a:ext cx="1210235" cy="261610"/>
          </a:xfrm>
          <a:prstGeom prst="rect">
            <a:avLst/>
          </a:prstGeom>
          <a:noFill/>
        </p:spPr>
        <p:txBody>
          <a:bodyPr wrap="square" rtlCol="0">
            <a:spAutoFit/>
          </a:bodyPr>
          <a:lstStyle/>
          <a:p>
            <a:r>
              <a:rPr lang="en-US" sz="1100" dirty="0"/>
              <a:t>Caroline Levine</a:t>
            </a:r>
          </a:p>
        </p:txBody>
      </p:sp>
      <p:sp>
        <p:nvSpPr>
          <p:cNvPr id="18" name="TextBox 17">
            <a:extLst>
              <a:ext uri="{FF2B5EF4-FFF2-40B4-BE49-F238E27FC236}">
                <a16:creationId xmlns:a16="http://schemas.microsoft.com/office/drawing/2014/main" id="{E75471FC-DB89-4351-ADF9-D0631E3FA4EA}"/>
              </a:ext>
            </a:extLst>
          </p:cNvPr>
          <p:cNvSpPr txBox="1"/>
          <p:nvPr/>
        </p:nvSpPr>
        <p:spPr>
          <a:xfrm>
            <a:off x="6273585" y="3695998"/>
            <a:ext cx="1693331" cy="261610"/>
          </a:xfrm>
          <a:prstGeom prst="rect">
            <a:avLst/>
          </a:prstGeom>
          <a:noFill/>
        </p:spPr>
        <p:txBody>
          <a:bodyPr wrap="square" rtlCol="0">
            <a:spAutoFit/>
          </a:bodyPr>
          <a:lstStyle/>
          <a:p>
            <a:r>
              <a:rPr lang="en-US" sz="1100" dirty="0"/>
              <a:t>    Madelyn </a:t>
            </a:r>
            <a:r>
              <a:rPr lang="en-US" sz="1100" dirty="0" err="1" smtClean="0"/>
              <a:t>Kloske</a:t>
            </a:r>
            <a:endParaRPr lang="en-US" sz="1100" dirty="0"/>
          </a:p>
        </p:txBody>
      </p:sp>
      <p:sp>
        <p:nvSpPr>
          <p:cNvPr id="19" name="TextBox 18">
            <a:extLst>
              <a:ext uri="{FF2B5EF4-FFF2-40B4-BE49-F238E27FC236}">
                <a16:creationId xmlns:a16="http://schemas.microsoft.com/office/drawing/2014/main" id="{8195EEF7-D0DE-4625-BA26-4A17ABF9C233}"/>
              </a:ext>
            </a:extLst>
          </p:cNvPr>
          <p:cNvSpPr txBox="1"/>
          <p:nvPr/>
        </p:nvSpPr>
        <p:spPr>
          <a:xfrm>
            <a:off x="4401989" y="3114754"/>
            <a:ext cx="2254443" cy="261610"/>
          </a:xfrm>
          <a:prstGeom prst="rect">
            <a:avLst/>
          </a:prstGeom>
          <a:noFill/>
        </p:spPr>
        <p:txBody>
          <a:bodyPr wrap="square" rtlCol="0">
            <a:spAutoFit/>
          </a:bodyPr>
          <a:lstStyle/>
          <a:p>
            <a:r>
              <a:rPr lang="en-US" sz="1100" dirty="0"/>
              <a:t>    </a:t>
            </a:r>
            <a:r>
              <a:rPr lang="en-US" sz="1100" dirty="0" err="1"/>
              <a:t>Reinaldo</a:t>
            </a:r>
            <a:r>
              <a:rPr lang="en-US" sz="1100" dirty="0"/>
              <a:t> </a:t>
            </a:r>
            <a:r>
              <a:rPr lang="en-US" sz="1100" dirty="0" smtClean="0"/>
              <a:t>Cabrera Pérez</a:t>
            </a:r>
            <a:endParaRPr lang="en-US" sz="1100" dirty="0"/>
          </a:p>
        </p:txBody>
      </p:sp>
      <p:sp>
        <p:nvSpPr>
          <p:cNvPr id="22" name="TextBox 21">
            <a:extLst>
              <a:ext uri="{FF2B5EF4-FFF2-40B4-BE49-F238E27FC236}">
                <a16:creationId xmlns:a16="http://schemas.microsoft.com/office/drawing/2014/main" id="{42816E09-13F9-456C-A325-F204F857BFA7}"/>
              </a:ext>
            </a:extLst>
          </p:cNvPr>
          <p:cNvSpPr txBox="1"/>
          <p:nvPr/>
        </p:nvSpPr>
        <p:spPr>
          <a:xfrm>
            <a:off x="5571012" y="1553604"/>
            <a:ext cx="1731963" cy="261610"/>
          </a:xfrm>
          <a:prstGeom prst="rect">
            <a:avLst/>
          </a:prstGeom>
          <a:noFill/>
        </p:spPr>
        <p:txBody>
          <a:bodyPr wrap="square" rtlCol="0">
            <a:spAutoFit/>
          </a:bodyPr>
          <a:lstStyle/>
          <a:p>
            <a:r>
              <a:rPr lang="en-US" sz="1100" dirty="0" smtClean="0"/>
              <a:t>Dr. </a:t>
            </a:r>
            <a:r>
              <a:rPr lang="en-US" sz="1100" dirty="0" err="1" smtClean="0"/>
              <a:t>Eleonora</a:t>
            </a:r>
            <a:r>
              <a:rPr lang="en-US" sz="1100" dirty="0" smtClean="0"/>
              <a:t> Rossi</a:t>
            </a:r>
            <a:endParaRPr lang="en-US" sz="1100" dirty="0"/>
          </a:p>
        </p:txBody>
      </p:sp>
      <p:sp>
        <p:nvSpPr>
          <p:cNvPr id="23" name="TextBox 22">
            <a:extLst>
              <a:ext uri="{FF2B5EF4-FFF2-40B4-BE49-F238E27FC236}">
                <a16:creationId xmlns:a16="http://schemas.microsoft.com/office/drawing/2014/main" id="{2D0C1A63-DE1B-4EB0-B9E2-26CB9C3272B2}"/>
              </a:ext>
            </a:extLst>
          </p:cNvPr>
          <p:cNvSpPr txBox="1"/>
          <p:nvPr/>
        </p:nvSpPr>
        <p:spPr>
          <a:xfrm>
            <a:off x="6596521" y="1818596"/>
            <a:ext cx="1684246" cy="261610"/>
          </a:xfrm>
          <a:prstGeom prst="rect">
            <a:avLst/>
          </a:prstGeom>
          <a:noFill/>
        </p:spPr>
        <p:txBody>
          <a:bodyPr wrap="square" rtlCol="0">
            <a:spAutoFit/>
          </a:bodyPr>
          <a:lstStyle/>
          <a:p>
            <a:r>
              <a:rPr lang="en-US" sz="1100" dirty="0" smtClean="0"/>
              <a:t>Dr. David </a:t>
            </a:r>
            <a:r>
              <a:rPr lang="en-US" sz="1100" dirty="0" err="1" smtClean="0"/>
              <a:t>Cañarte</a:t>
            </a:r>
            <a:endParaRPr lang="en-US" sz="1100" dirty="0"/>
          </a:p>
        </p:txBody>
      </p:sp>
      <p:pic>
        <p:nvPicPr>
          <p:cNvPr id="25" name="Google Shape;88;p5"/>
          <p:cNvPicPr preferRelativeResize="0"/>
          <p:nvPr/>
        </p:nvPicPr>
        <p:blipFill rotWithShape="1">
          <a:blip r:embed="rId12">
            <a:alphaModFix/>
          </a:blip>
          <a:srcRect l="2117" t="16787" r="-610" b="9454"/>
          <a:stretch/>
        </p:blipFill>
        <p:spPr>
          <a:xfrm>
            <a:off x="4890119" y="127067"/>
            <a:ext cx="1085357" cy="1146628"/>
          </a:xfrm>
          <a:prstGeom prst="ellipse">
            <a:avLst/>
          </a:prstGeom>
          <a:noFill/>
          <a:ln>
            <a:noFill/>
          </a:ln>
        </p:spPr>
      </p:pic>
      <p:sp>
        <p:nvSpPr>
          <p:cNvPr id="16" name="Rectangle 15"/>
          <p:cNvSpPr/>
          <p:nvPr/>
        </p:nvSpPr>
        <p:spPr>
          <a:xfrm>
            <a:off x="4651158" y="1307595"/>
            <a:ext cx="1732605" cy="261610"/>
          </a:xfrm>
          <a:prstGeom prst="rect">
            <a:avLst/>
          </a:prstGeom>
        </p:spPr>
        <p:txBody>
          <a:bodyPr wrap="square">
            <a:spAutoFit/>
          </a:bodyPr>
          <a:lstStyle/>
          <a:p>
            <a:r>
              <a:rPr lang="en-US" sz="1100" dirty="0" smtClean="0"/>
              <a:t>Dr. Ester Navarro</a:t>
            </a:r>
            <a:endParaRPr lang="en-US" sz="1100" dirty="0"/>
          </a:p>
        </p:txBody>
      </p:sp>
      <p:pic>
        <p:nvPicPr>
          <p:cNvPr id="20" name="Picture 19"/>
          <p:cNvPicPr>
            <a:picLocks noChangeAspect="1"/>
          </p:cNvPicPr>
          <p:nvPr/>
        </p:nvPicPr>
        <p:blipFill rotWithShape="1">
          <a:blip r:embed="rId13">
            <a:extLst>
              <a:ext uri="{28A0092B-C50C-407E-A947-70E740481C1C}">
                <a14:useLocalDpi xmlns:a14="http://schemas.microsoft.com/office/drawing/2010/main" val="0"/>
              </a:ext>
            </a:extLst>
          </a:blip>
          <a:srcRect t="6941" b="9967"/>
          <a:stretch/>
        </p:blipFill>
        <p:spPr>
          <a:xfrm>
            <a:off x="4651158" y="1834594"/>
            <a:ext cx="1127396" cy="1280160"/>
          </a:xfrm>
          <a:prstGeom prst="ellipse">
            <a:avLst/>
          </a:prstGeom>
        </p:spPr>
      </p:pic>
      <p:pic>
        <p:nvPicPr>
          <p:cNvPr id="21" name="Picture 2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87991" y="1047473"/>
            <a:ext cx="1161288" cy="1161288"/>
          </a:xfrm>
          <a:prstGeom prst="ellipse">
            <a:avLst/>
          </a:prstGeom>
        </p:spPr>
      </p:pic>
      <p:sp>
        <p:nvSpPr>
          <p:cNvPr id="26" name="Rectangle 25"/>
          <p:cNvSpPr/>
          <p:nvPr/>
        </p:nvSpPr>
        <p:spPr>
          <a:xfrm>
            <a:off x="7660930" y="2257001"/>
            <a:ext cx="1367682" cy="261610"/>
          </a:xfrm>
          <a:prstGeom prst="rect">
            <a:avLst/>
          </a:prstGeom>
        </p:spPr>
        <p:txBody>
          <a:bodyPr wrap="none">
            <a:spAutoFit/>
          </a:bodyPr>
          <a:lstStyle/>
          <a:p>
            <a:r>
              <a:rPr lang="en-US" sz="1100" dirty="0" smtClean="0"/>
              <a:t>Dr. Raffaele </a:t>
            </a:r>
            <a:r>
              <a:rPr lang="en-US" sz="1100" dirty="0" err="1" smtClean="0"/>
              <a:t>Vacca</a:t>
            </a:r>
            <a:endParaRPr lang="en-US" sz="1100" dirty="0"/>
          </a:p>
        </p:txBody>
      </p:sp>
      <p:pic>
        <p:nvPicPr>
          <p:cNvPr id="9" name="Picture 8">
            <a:extLst>
              <a:ext uri="{FF2B5EF4-FFF2-40B4-BE49-F238E27FC236}">
                <a16:creationId xmlns:a16="http://schemas.microsoft.com/office/drawing/2014/main" id="{F1427BF8-FDD1-46C7-A08B-27967053A1CE}"/>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Lst>
          </a:blip>
          <a:stretch>
            <a:fillRect/>
          </a:stretch>
        </p:blipFill>
        <p:spPr>
          <a:xfrm>
            <a:off x="6829019" y="585786"/>
            <a:ext cx="1175805" cy="1203084"/>
          </a:xfrm>
          <a:prstGeom prst="flowChartConnector">
            <a:avLst/>
          </a:prstGeom>
        </p:spPr>
      </p:pic>
      <p:pic>
        <p:nvPicPr>
          <p:cNvPr id="10" name="Picture 9">
            <a:extLst>
              <a:ext uri="{FF2B5EF4-FFF2-40B4-BE49-F238E27FC236}">
                <a16:creationId xmlns:a16="http://schemas.microsoft.com/office/drawing/2014/main" id="{EFC2AEFB-5A39-4A11-97C6-8E87D351E886}"/>
              </a:ext>
            </a:extLst>
          </p:cNvPr>
          <p:cNvPicPr>
            <a:picLocks noChangeAspect="1"/>
          </p:cNvPicPr>
          <p:nvPr/>
        </p:nvPicPr>
        <p:blipFill>
          <a:blip r:embed="rId17">
            <a:extLst>
              <a:ext uri="{BEBA8EAE-BF5A-486C-A8C5-ECC9F3942E4B}">
                <a14:imgProps xmlns:a14="http://schemas.microsoft.com/office/drawing/2010/main">
                  <a14:imgLayer r:embed="rId18">
                    <a14:imgEffect>
                      <a14:sharpenSoften amount="50000"/>
                    </a14:imgEffect>
                  </a14:imgLayer>
                </a14:imgProps>
              </a:ext>
            </a:extLst>
          </a:blip>
          <a:stretch>
            <a:fillRect/>
          </a:stretch>
        </p:blipFill>
        <p:spPr>
          <a:xfrm>
            <a:off x="5870313" y="345136"/>
            <a:ext cx="1064135" cy="1179576"/>
          </a:xfrm>
          <a:prstGeom prst="flowChartConnector">
            <a:avLst/>
          </a:prstGeom>
        </p:spPr>
      </p:pic>
    </p:spTree>
    <p:extLst>
      <p:ext uri="{BB962C8B-B14F-4D97-AF65-F5344CB8AC3E}">
        <p14:creationId xmlns:p14="http://schemas.microsoft.com/office/powerpoint/2010/main" val="25385303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BF796-EFC4-914B-8BC4-611A62BCFCE5}"/>
              </a:ext>
            </a:extLst>
          </p:cNvPr>
          <p:cNvSpPr>
            <a:spLocks noGrp="1"/>
          </p:cNvSpPr>
          <p:nvPr>
            <p:ph type="title"/>
          </p:nvPr>
        </p:nvSpPr>
        <p:spPr>
          <a:xfrm>
            <a:off x="311700" y="205068"/>
            <a:ext cx="8571300" cy="1321173"/>
          </a:xfrm>
        </p:spPr>
        <p:txBody>
          <a:bodyPr/>
          <a:lstStyle/>
          <a:p>
            <a:r>
              <a:rPr lang="en-US" dirty="0"/>
              <a:t>Background</a:t>
            </a:r>
          </a:p>
        </p:txBody>
      </p:sp>
      <p:sp>
        <p:nvSpPr>
          <p:cNvPr id="3" name="TextBox 2">
            <a:extLst>
              <a:ext uri="{FF2B5EF4-FFF2-40B4-BE49-F238E27FC236}">
                <a16:creationId xmlns:a16="http://schemas.microsoft.com/office/drawing/2014/main" id="{7ECD926D-AB99-4F59-8AD5-B993971CCBE5}"/>
              </a:ext>
            </a:extLst>
          </p:cNvPr>
          <p:cNvSpPr txBox="1"/>
          <p:nvPr/>
        </p:nvSpPr>
        <p:spPr>
          <a:xfrm>
            <a:off x="360918" y="1704415"/>
            <a:ext cx="8472864" cy="2179892"/>
          </a:xfrm>
          <a:prstGeom prst="rect">
            <a:avLst/>
          </a:prstGeom>
          <a:noFill/>
        </p:spPr>
        <p:txBody>
          <a:bodyPr wrap="square" rtlCol="0">
            <a:spAutoFit/>
          </a:bodyPr>
          <a:lstStyle/>
          <a:p>
            <a:pPr>
              <a:lnSpc>
                <a:spcPct val="200000"/>
              </a:lnSpc>
            </a:pPr>
            <a:r>
              <a:rPr lang="en-US" dirty="0"/>
              <a:t>Social network analysis investigates the relationships that individuals have with the other people in their lives. The present study adds to the emerging area of research that investigates bilingualism through the lens of personal social networks. We designed an experiment to investigate the relationships between bilingual language use and social use of the two languages in different social settings, and over lifespan with the goal to understand if language(s) use shapes individuals’ social networks. </a:t>
            </a:r>
          </a:p>
        </p:txBody>
      </p:sp>
    </p:spTree>
    <p:extLst>
      <p:ext uri="{BB962C8B-B14F-4D97-AF65-F5344CB8AC3E}">
        <p14:creationId xmlns:p14="http://schemas.microsoft.com/office/powerpoint/2010/main" val="40863436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Purpose of the project</a:t>
            </a:r>
            <a:endParaRPr/>
          </a:p>
        </p:txBody>
      </p:sp>
      <p:sp>
        <p:nvSpPr>
          <p:cNvPr id="73" name="Google Shape;73;p1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rmAutofit/>
          </a:bodyPr>
          <a:lstStyle/>
          <a:p>
            <a:pPr marL="457200" lvl="0" indent="-368300" algn="l" rtl="0">
              <a:spcBef>
                <a:spcPts val="0"/>
              </a:spcBef>
              <a:spcAft>
                <a:spcPts val="0"/>
              </a:spcAft>
              <a:buSzPts val="2200"/>
              <a:buChar char="●"/>
            </a:pPr>
            <a:r>
              <a:rPr lang="en" sz="2200" dirty="0"/>
              <a:t>Using social network analysis to study bilingualism</a:t>
            </a:r>
            <a:endParaRPr sz="2200" dirty="0"/>
          </a:p>
          <a:p>
            <a:pPr marL="914400" lvl="1" indent="-342900" algn="l" rtl="0">
              <a:spcBef>
                <a:spcPts val="0"/>
              </a:spcBef>
              <a:spcAft>
                <a:spcPts val="0"/>
              </a:spcAft>
              <a:buSzPts val="1800"/>
              <a:buChar char="○"/>
            </a:pPr>
            <a:r>
              <a:rPr lang="en" sz="1800" dirty="0"/>
              <a:t>This is a new approach since bilinguals are not static</a:t>
            </a:r>
            <a:endParaRPr sz="1800" dirty="0"/>
          </a:p>
          <a:p>
            <a:pPr marL="457200" lvl="0" indent="-368300" algn="l" rtl="0">
              <a:spcBef>
                <a:spcPts val="0"/>
              </a:spcBef>
              <a:spcAft>
                <a:spcPts val="0"/>
              </a:spcAft>
              <a:buSzPts val="2200"/>
              <a:buChar char="●"/>
            </a:pPr>
            <a:r>
              <a:rPr lang="en" sz="2200" dirty="0"/>
              <a:t>Looking at the participant’s language usage with different individuals across the lifespan</a:t>
            </a:r>
            <a:endParaRPr sz="2200" dirty="0"/>
          </a:p>
          <a:p>
            <a:pPr marL="914400" lvl="1" indent="-342900" algn="l" rtl="0">
              <a:spcBef>
                <a:spcPts val="0"/>
              </a:spcBef>
              <a:spcAft>
                <a:spcPts val="0"/>
              </a:spcAft>
              <a:buSzPts val="1800"/>
              <a:buChar char="○"/>
            </a:pPr>
            <a:r>
              <a:rPr lang="en" sz="1800" dirty="0"/>
              <a:t>0 - 13 years old, 14 years old - today</a:t>
            </a:r>
            <a:endParaRPr sz="1800" dirty="0"/>
          </a:p>
          <a:p>
            <a:pPr marL="457200" lvl="0" indent="-368300" algn="l" rtl="0">
              <a:spcBef>
                <a:spcPts val="0"/>
              </a:spcBef>
              <a:spcAft>
                <a:spcPts val="0"/>
              </a:spcAft>
              <a:buSzPts val="2200"/>
              <a:buChar char="●"/>
            </a:pPr>
            <a:r>
              <a:rPr lang="en" sz="2200" dirty="0"/>
              <a:t>Includes cognitive control tasks as a dependent variable</a:t>
            </a:r>
            <a:endParaRPr sz="2200" dirty="0"/>
          </a:p>
          <a:p>
            <a:pPr marL="914400" lvl="1" indent="-342900" algn="l" rtl="0">
              <a:spcBef>
                <a:spcPts val="0"/>
              </a:spcBef>
              <a:spcAft>
                <a:spcPts val="0"/>
              </a:spcAft>
              <a:buSzPts val="1800"/>
              <a:buChar char="○"/>
            </a:pPr>
            <a:r>
              <a:rPr lang="en" sz="1800" dirty="0"/>
              <a:t>Stroop, Flanker</a:t>
            </a:r>
            <a:endParaRPr sz="1800" dirty="0"/>
          </a:p>
        </p:txBody>
      </p:sp>
      <p:pic>
        <p:nvPicPr>
          <p:cNvPr id="2" name="Picture 1">
            <a:extLst>
              <a:ext uri="{FF2B5EF4-FFF2-40B4-BE49-F238E27FC236}">
                <a16:creationId xmlns:a16="http://schemas.microsoft.com/office/drawing/2014/main" id="{9232131E-1CF4-444C-BC94-916D7879DFCD}"/>
              </a:ext>
            </a:extLst>
          </p:cNvPr>
          <p:cNvPicPr>
            <a:picLocks noChangeAspect="1"/>
          </p:cNvPicPr>
          <p:nvPr/>
        </p:nvPicPr>
        <p:blipFill>
          <a:blip r:embed="rId3"/>
          <a:stretch>
            <a:fillRect/>
          </a:stretch>
        </p:blipFill>
        <p:spPr>
          <a:xfrm>
            <a:off x="1233016" y="3930077"/>
            <a:ext cx="1459757" cy="1005610"/>
          </a:xfrm>
          <a:prstGeom prst="rect">
            <a:avLst/>
          </a:prstGeom>
        </p:spPr>
      </p:pic>
      <p:pic>
        <p:nvPicPr>
          <p:cNvPr id="3" name="Picture 2">
            <a:extLst>
              <a:ext uri="{FF2B5EF4-FFF2-40B4-BE49-F238E27FC236}">
                <a16:creationId xmlns:a16="http://schemas.microsoft.com/office/drawing/2014/main" id="{36F923E1-0E64-4162-9EC7-595D84C8F7F1}"/>
              </a:ext>
            </a:extLst>
          </p:cNvPr>
          <p:cNvPicPr>
            <a:picLocks noChangeAspect="1"/>
          </p:cNvPicPr>
          <p:nvPr/>
        </p:nvPicPr>
        <p:blipFill>
          <a:blip r:embed="rId4"/>
          <a:stretch>
            <a:fillRect/>
          </a:stretch>
        </p:blipFill>
        <p:spPr>
          <a:xfrm>
            <a:off x="3371215" y="3815802"/>
            <a:ext cx="2063153" cy="104256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6B93FF2-8E32-4C97-ACC4-3612C9C126F4}"/>
              </a:ext>
            </a:extLst>
          </p:cNvPr>
          <p:cNvPicPr>
            <a:picLocks noChangeAspect="1"/>
          </p:cNvPicPr>
          <p:nvPr/>
        </p:nvPicPr>
        <p:blipFill>
          <a:blip r:embed="rId2"/>
          <a:stretch>
            <a:fillRect/>
          </a:stretch>
        </p:blipFill>
        <p:spPr>
          <a:xfrm>
            <a:off x="2561383" y="2239280"/>
            <a:ext cx="3619393" cy="2914650"/>
          </a:xfrm>
          <a:prstGeom prst="rect">
            <a:avLst/>
          </a:prstGeom>
        </p:spPr>
      </p:pic>
      <p:sp>
        <p:nvSpPr>
          <p:cNvPr id="2" name="Title 1">
            <a:extLst>
              <a:ext uri="{FF2B5EF4-FFF2-40B4-BE49-F238E27FC236}">
                <a16:creationId xmlns:a16="http://schemas.microsoft.com/office/drawing/2014/main" id="{6A1593D1-5640-4E2A-A7EC-C0D4396BA49B}"/>
              </a:ext>
            </a:extLst>
          </p:cNvPr>
          <p:cNvSpPr>
            <a:spLocks noGrp="1"/>
          </p:cNvSpPr>
          <p:nvPr>
            <p:ph type="title"/>
          </p:nvPr>
        </p:nvSpPr>
        <p:spPr/>
        <p:txBody>
          <a:bodyPr>
            <a:normAutofit fontScale="90000"/>
          </a:bodyPr>
          <a:lstStyle/>
          <a:p>
            <a:endParaRPr lang="en-US"/>
          </a:p>
        </p:txBody>
      </p:sp>
      <p:pic>
        <p:nvPicPr>
          <p:cNvPr id="4" name="Picture 3">
            <a:extLst>
              <a:ext uri="{FF2B5EF4-FFF2-40B4-BE49-F238E27FC236}">
                <a16:creationId xmlns:a16="http://schemas.microsoft.com/office/drawing/2014/main" id="{DD3E1620-F2EE-4082-A461-3866329EFEC3}"/>
              </a:ext>
            </a:extLst>
          </p:cNvPr>
          <p:cNvPicPr>
            <a:picLocks noChangeAspect="1"/>
          </p:cNvPicPr>
          <p:nvPr/>
        </p:nvPicPr>
        <p:blipFill>
          <a:blip r:embed="rId3"/>
          <a:stretch>
            <a:fillRect/>
          </a:stretch>
        </p:blipFill>
        <p:spPr>
          <a:xfrm>
            <a:off x="4772921" y="209297"/>
            <a:ext cx="4318441" cy="2984472"/>
          </a:xfrm>
          <a:prstGeom prst="rect">
            <a:avLst/>
          </a:prstGeom>
        </p:spPr>
      </p:pic>
      <p:pic>
        <p:nvPicPr>
          <p:cNvPr id="5" name="Picture 4">
            <a:extLst>
              <a:ext uri="{FF2B5EF4-FFF2-40B4-BE49-F238E27FC236}">
                <a16:creationId xmlns:a16="http://schemas.microsoft.com/office/drawing/2014/main" id="{DE466C75-03B7-4F55-AA01-8DA5AB8DADA1}"/>
              </a:ext>
            </a:extLst>
          </p:cNvPr>
          <p:cNvPicPr>
            <a:picLocks noChangeAspect="1"/>
          </p:cNvPicPr>
          <p:nvPr/>
        </p:nvPicPr>
        <p:blipFill rotWithShape="1">
          <a:blip r:embed="rId4"/>
          <a:srcRect t="8582"/>
          <a:stretch/>
        </p:blipFill>
        <p:spPr>
          <a:xfrm>
            <a:off x="52638" y="29492"/>
            <a:ext cx="3674597" cy="2454026"/>
          </a:xfrm>
          <a:prstGeom prst="rect">
            <a:avLst/>
          </a:prstGeom>
        </p:spPr>
      </p:pic>
      <p:sp>
        <p:nvSpPr>
          <p:cNvPr id="3" name="Text Placeholder 2">
            <a:extLst>
              <a:ext uri="{FF2B5EF4-FFF2-40B4-BE49-F238E27FC236}">
                <a16:creationId xmlns:a16="http://schemas.microsoft.com/office/drawing/2014/main" id="{38A577C6-B46B-4FC4-BBCE-47E2C163BDC7}"/>
              </a:ext>
            </a:extLst>
          </p:cNvPr>
          <p:cNvSpPr>
            <a:spLocks noGrp="1"/>
          </p:cNvSpPr>
          <p:nvPr>
            <p:ph type="body" idx="1"/>
          </p:nvPr>
        </p:nvSpPr>
        <p:spPr>
          <a:xfrm flipV="1">
            <a:off x="6515100" y="4569024"/>
            <a:ext cx="2317200" cy="45719"/>
          </a:xfrm>
        </p:spPr>
        <p:txBody>
          <a:bodyPr>
            <a:normAutofit fontScale="25000" lnSpcReduction="20000"/>
          </a:bodyPr>
          <a:lstStyle/>
          <a:p>
            <a:pPr marL="114300" indent="0">
              <a:buNone/>
            </a:pPr>
            <a:endParaRPr lang="en-US" dirty="0"/>
          </a:p>
        </p:txBody>
      </p:sp>
    </p:spTree>
    <p:extLst>
      <p:ext uri="{BB962C8B-B14F-4D97-AF65-F5344CB8AC3E}">
        <p14:creationId xmlns:p14="http://schemas.microsoft.com/office/powerpoint/2010/main" val="473009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0D12-43C6-2F40-8415-5F791EB21A60}"/>
              </a:ext>
            </a:extLst>
          </p:cNvPr>
          <p:cNvSpPr>
            <a:spLocks noGrp="1"/>
          </p:cNvSpPr>
          <p:nvPr>
            <p:ph type="title"/>
          </p:nvPr>
        </p:nvSpPr>
        <p:spPr/>
        <p:txBody>
          <a:bodyPr>
            <a:normAutofit fontScale="90000"/>
          </a:bodyPr>
          <a:lstStyle/>
          <a:p>
            <a:r>
              <a:rPr lang="en-US" dirty="0"/>
              <a:t>Methods </a:t>
            </a:r>
          </a:p>
        </p:txBody>
      </p:sp>
      <p:sp>
        <p:nvSpPr>
          <p:cNvPr id="3" name="Text Placeholder 2">
            <a:extLst>
              <a:ext uri="{FF2B5EF4-FFF2-40B4-BE49-F238E27FC236}">
                <a16:creationId xmlns:a16="http://schemas.microsoft.com/office/drawing/2014/main" id="{C5197097-3C2C-E34E-B613-C0E803CD5FC9}"/>
              </a:ext>
            </a:extLst>
          </p:cNvPr>
          <p:cNvSpPr>
            <a:spLocks noGrp="1"/>
          </p:cNvSpPr>
          <p:nvPr>
            <p:ph type="body" idx="1"/>
          </p:nvPr>
        </p:nvSpPr>
        <p:spPr>
          <a:xfrm>
            <a:off x="311700" y="1062318"/>
            <a:ext cx="8520600" cy="3506707"/>
          </a:xfrm>
        </p:spPr>
        <p:txBody>
          <a:bodyPr>
            <a:normAutofit fontScale="92500" lnSpcReduction="10000"/>
          </a:bodyPr>
          <a:lstStyle/>
          <a:p>
            <a:pPr>
              <a:lnSpc>
                <a:spcPct val="150000"/>
              </a:lnSpc>
            </a:pPr>
            <a:r>
              <a:rPr lang="en-US" dirty="0" err="1"/>
              <a:t>Egoweb</a:t>
            </a:r>
            <a:r>
              <a:rPr lang="en-US" dirty="0"/>
              <a:t> software via virtual Zoom meeting with participant.</a:t>
            </a:r>
          </a:p>
          <a:p>
            <a:pPr lvl="1">
              <a:lnSpc>
                <a:spcPct val="150000"/>
              </a:lnSpc>
            </a:pPr>
            <a:r>
              <a:rPr lang="en-US" dirty="0"/>
              <a:t>2.5-3 hours long Social Network questionnaire.</a:t>
            </a:r>
          </a:p>
          <a:p>
            <a:pPr>
              <a:lnSpc>
                <a:spcPct val="150000"/>
              </a:lnSpc>
            </a:pPr>
            <a:r>
              <a:rPr lang="en-US" dirty="0"/>
              <a:t>Language History Questionnaire (LHQ) </a:t>
            </a:r>
          </a:p>
          <a:p>
            <a:pPr>
              <a:lnSpc>
                <a:spcPct val="150000"/>
              </a:lnSpc>
            </a:pPr>
            <a:r>
              <a:rPr lang="en-US" dirty="0" err="1"/>
              <a:t>Tatool</a:t>
            </a:r>
            <a:r>
              <a:rPr lang="en-US" dirty="0"/>
              <a:t> </a:t>
            </a:r>
            <a:r>
              <a:rPr lang="en-US" dirty="0">
                <a:solidFill>
                  <a:schemeClr val="bg2"/>
                </a:solidFill>
              </a:rPr>
              <a:t>software</a:t>
            </a:r>
            <a:r>
              <a:rPr lang="en-US" dirty="0"/>
              <a:t> (Stroop, Flanker)</a:t>
            </a:r>
          </a:p>
          <a:p>
            <a:pPr>
              <a:lnSpc>
                <a:spcPct val="150000"/>
              </a:lnSpc>
            </a:pPr>
            <a:r>
              <a:rPr lang="en-US" dirty="0"/>
              <a:t>Participants are being recruited through community detection of various states predominantly populated by Hispanics. </a:t>
            </a:r>
          </a:p>
          <a:p>
            <a:pPr lvl="1">
              <a:lnSpc>
                <a:spcPct val="150000"/>
              </a:lnSpc>
            </a:pPr>
            <a:r>
              <a:rPr lang="en-US" dirty="0"/>
              <a:t>States: California, Florida, New Mexico, Texas.</a:t>
            </a:r>
          </a:p>
          <a:p>
            <a:pPr lvl="1">
              <a:lnSpc>
                <a:spcPct val="150000"/>
              </a:lnSpc>
            </a:pPr>
            <a:r>
              <a:rPr lang="en-US" dirty="0"/>
              <a:t>Various nationalities (Cuba, D.R, Peru, Mexico, El Salvador, Honduras, Nicaragua, Puerto Rico, etc.)</a:t>
            </a:r>
          </a:p>
          <a:p>
            <a:pPr lvl="1">
              <a:lnSpc>
                <a:spcPct val="150000"/>
              </a:lnSpc>
            </a:pPr>
            <a:r>
              <a:rPr lang="en-US" dirty="0"/>
              <a:t>Acquired both languages (English/Spanish) before the age of seven.</a:t>
            </a:r>
          </a:p>
          <a:p>
            <a:endParaRPr lang="en-US" dirty="0"/>
          </a:p>
        </p:txBody>
      </p:sp>
    </p:spTree>
    <p:extLst>
      <p:ext uri="{BB962C8B-B14F-4D97-AF65-F5344CB8AC3E}">
        <p14:creationId xmlns:p14="http://schemas.microsoft.com/office/powerpoint/2010/main" val="232928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What we’ve done so far</a:t>
            </a:r>
            <a:endParaRPr dirty="0"/>
          </a:p>
        </p:txBody>
      </p:sp>
      <p:sp>
        <p:nvSpPr>
          <p:cNvPr id="79" name="Google Shape;79;p1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p>
            <a:pPr marL="457200" lvl="0" indent="-304800" algn="l" rtl="0">
              <a:spcBef>
                <a:spcPts val="0"/>
              </a:spcBef>
              <a:spcAft>
                <a:spcPts val="0"/>
              </a:spcAft>
              <a:buSzPts val="1200"/>
              <a:buChar char="●"/>
            </a:pPr>
            <a:r>
              <a:rPr lang="en" dirty="0"/>
              <a:t>EgoWeb data collection</a:t>
            </a:r>
            <a:endParaRPr dirty="0"/>
          </a:p>
          <a:p>
            <a:pPr marL="914400" lvl="1" indent="-304800" algn="l" rtl="0">
              <a:spcBef>
                <a:spcPts val="0"/>
              </a:spcBef>
              <a:spcAft>
                <a:spcPts val="0"/>
              </a:spcAft>
              <a:buSzPts val="1200"/>
              <a:buChar char="○"/>
            </a:pPr>
            <a:r>
              <a:rPr lang="en" dirty="0"/>
              <a:t>see pictures for examples of the platform</a:t>
            </a:r>
            <a:endParaRPr dirty="0"/>
          </a:p>
          <a:p>
            <a:pPr marL="457200" lvl="0" indent="-304800" algn="l" rtl="0">
              <a:spcBef>
                <a:spcPts val="0"/>
              </a:spcBef>
              <a:spcAft>
                <a:spcPts val="0"/>
              </a:spcAft>
              <a:buSzPts val="1200"/>
              <a:buChar char="●"/>
            </a:pPr>
            <a:r>
              <a:rPr lang="en" dirty="0"/>
              <a:t>N = 40 Spanish/English bilinguals</a:t>
            </a:r>
            <a:endParaRPr dirty="0"/>
          </a:p>
        </p:txBody>
      </p:sp>
      <p:pic>
        <p:nvPicPr>
          <p:cNvPr id="80" name="Google Shape;80;p15"/>
          <p:cNvPicPr preferRelativeResize="0"/>
          <p:nvPr/>
        </p:nvPicPr>
        <p:blipFill>
          <a:blip r:embed="rId3">
            <a:alphaModFix/>
          </a:blip>
          <a:stretch>
            <a:fillRect/>
          </a:stretch>
        </p:blipFill>
        <p:spPr>
          <a:xfrm>
            <a:off x="3272100" y="152400"/>
            <a:ext cx="5719498" cy="2893642"/>
          </a:xfrm>
          <a:prstGeom prst="rect">
            <a:avLst/>
          </a:prstGeom>
          <a:noFill/>
          <a:ln>
            <a:noFill/>
          </a:ln>
        </p:spPr>
      </p:pic>
      <p:pic>
        <p:nvPicPr>
          <p:cNvPr id="81" name="Google Shape;81;p15"/>
          <p:cNvPicPr preferRelativeResize="0"/>
          <p:nvPr/>
        </p:nvPicPr>
        <p:blipFill>
          <a:blip r:embed="rId4">
            <a:alphaModFix/>
          </a:blip>
          <a:stretch>
            <a:fillRect/>
          </a:stretch>
        </p:blipFill>
        <p:spPr>
          <a:xfrm>
            <a:off x="1640199" y="3215200"/>
            <a:ext cx="7072376" cy="1775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D5C82-21AE-EF46-8A40-4A5855D2E3FF}"/>
              </a:ext>
            </a:extLst>
          </p:cNvPr>
          <p:cNvSpPr>
            <a:spLocks noGrp="1"/>
          </p:cNvSpPr>
          <p:nvPr>
            <p:ph type="title"/>
          </p:nvPr>
        </p:nvSpPr>
        <p:spPr>
          <a:xfrm>
            <a:off x="311699" y="555600"/>
            <a:ext cx="4186821" cy="755700"/>
          </a:xfrm>
        </p:spPr>
        <p:txBody>
          <a:bodyPr>
            <a:normAutofit/>
          </a:bodyPr>
          <a:lstStyle/>
          <a:p>
            <a:r>
              <a:rPr lang="en-US" dirty="0">
                <a:solidFill>
                  <a:srgbClr val="002060"/>
                </a:solidFill>
              </a:rPr>
              <a:t>Approach to data analysis</a:t>
            </a:r>
          </a:p>
        </p:txBody>
      </p:sp>
      <p:sp>
        <p:nvSpPr>
          <p:cNvPr id="3" name="Text Placeholder 2">
            <a:extLst>
              <a:ext uri="{FF2B5EF4-FFF2-40B4-BE49-F238E27FC236}">
                <a16:creationId xmlns:a16="http://schemas.microsoft.com/office/drawing/2014/main" id="{34C7E261-F0D2-044E-BCAF-D9B1C4FF8EFE}"/>
              </a:ext>
            </a:extLst>
          </p:cNvPr>
          <p:cNvSpPr>
            <a:spLocks noGrp="1"/>
          </p:cNvSpPr>
          <p:nvPr>
            <p:ph type="body" idx="1"/>
          </p:nvPr>
        </p:nvSpPr>
        <p:spPr>
          <a:xfrm>
            <a:off x="211791" y="1389600"/>
            <a:ext cx="3177151" cy="3179400"/>
          </a:xfrm>
        </p:spPr>
        <p:txBody>
          <a:bodyPr/>
          <a:lstStyle/>
          <a:p>
            <a:pPr marL="152400" indent="0">
              <a:buNone/>
            </a:pPr>
            <a:r>
              <a:rPr lang="en-US" sz="1800" dirty="0">
                <a:solidFill>
                  <a:schemeClr val="bg2"/>
                </a:solidFill>
                <a:latin typeface="+mj-lt"/>
              </a:rPr>
              <a:t>Ego level data</a:t>
            </a:r>
          </a:p>
          <a:p>
            <a:pPr marL="152400" indent="0">
              <a:buNone/>
            </a:pPr>
            <a:r>
              <a:rPr lang="en-US" sz="1800" dirty="0">
                <a:solidFill>
                  <a:schemeClr val="bg2"/>
                </a:solidFill>
                <a:latin typeface="+mj-lt"/>
              </a:rPr>
              <a:t>Ego-Alter level data</a:t>
            </a:r>
          </a:p>
          <a:p>
            <a:pPr marL="152400" indent="0">
              <a:buNone/>
            </a:pPr>
            <a:r>
              <a:rPr lang="en-US" sz="1800" dirty="0">
                <a:solidFill>
                  <a:schemeClr val="bg2"/>
                </a:solidFill>
                <a:latin typeface="+mj-lt"/>
              </a:rPr>
              <a:t>Alter-Alter level ties data</a:t>
            </a:r>
          </a:p>
          <a:p>
            <a:endParaRPr lang="en-US" dirty="0"/>
          </a:p>
        </p:txBody>
      </p:sp>
      <p:sp>
        <p:nvSpPr>
          <p:cNvPr id="10" name="Flowchart: Connector 9">
            <a:extLst>
              <a:ext uri="{FF2B5EF4-FFF2-40B4-BE49-F238E27FC236}">
                <a16:creationId xmlns:a16="http://schemas.microsoft.com/office/drawing/2014/main" id="{FEC670BA-E7C4-487F-AEFB-32266C9FA3DA}"/>
              </a:ext>
            </a:extLst>
          </p:cNvPr>
          <p:cNvSpPr/>
          <p:nvPr/>
        </p:nvSpPr>
        <p:spPr>
          <a:xfrm>
            <a:off x="2901203" y="3173504"/>
            <a:ext cx="1350572" cy="1276808"/>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Dad</a:t>
            </a:r>
          </a:p>
        </p:txBody>
      </p:sp>
      <p:sp>
        <p:nvSpPr>
          <p:cNvPr id="12" name="Flowchart: Connector 11">
            <a:extLst>
              <a:ext uri="{FF2B5EF4-FFF2-40B4-BE49-F238E27FC236}">
                <a16:creationId xmlns:a16="http://schemas.microsoft.com/office/drawing/2014/main" id="{F2164078-6B0C-4B87-B114-6C8412CD839B}"/>
              </a:ext>
            </a:extLst>
          </p:cNvPr>
          <p:cNvSpPr/>
          <p:nvPr/>
        </p:nvSpPr>
        <p:spPr>
          <a:xfrm>
            <a:off x="7098675" y="1005489"/>
            <a:ext cx="1348139" cy="1218773"/>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Sister</a:t>
            </a:r>
          </a:p>
        </p:txBody>
      </p:sp>
      <p:sp>
        <p:nvSpPr>
          <p:cNvPr id="13" name="Flowchart: Connector 12">
            <a:extLst>
              <a:ext uri="{FF2B5EF4-FFF2-40B4-BE49-F238E27FC236}">
                <a16:creationId xmlns:a16="http://schemas.microsoft.com/office/drawing/2014/main" id="{16D5F235-9CF1-404A-A966-BA3BCED91D7C}"/>
              </a:ext>
            </a:extLst>
          </p:cNvPr>
          <p:cNvSpPr/>
          <p:nvPr/>
        </p:nvSpPr>
        <p:spPr>
          <a:xfrm>
            <a:off x="7182941" y="2929974"/>
            <a:ext cx="1377425" cy="1272864"/>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Cousin</a:t>
            </a:r>
          </a:p>
        </p:txBody>
      </p:sp>
      <p:sp>
        <p:nvSpPr>
          <p:cNvPr id="14" name="Flowchart: Connector 13">
            <a:extLst>
              <a:ext uri="{FF2B5EF4-FFF2-40B4-BE49-F238E27FC236}">
                <a16:creationId xmlns:a16="http://schemas.microsoft.com/office/drawing/2014/main" id="{B179DE55-2F23-464C-A5B2-D267C1EA30F5}"/>
              </a:ext>
            </a:extLst>
          </p:cNvPr>
          <p:cNvSpPr/>
          <p:nvPr/>
        </p:nvSpPr>
        <p:spPr>
          <a:xfrm>
            <a:off x="4911127" y="3774439"/>
            <a:ext cx="1432934" cy="1313220"/>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Aunt</a:t>
            </a:r>
          </a:p>
        </p:txBody>
      </p:sp>
      <p:cxnSp>
        <p:nvCxnSpPr>
          <p:cNvPr id="16" name="Straight Connector 15">
            <a:extLst>
              <a:ext uri="{FF2B5EF4-FFF2-40B4-BE49-F238E27FC236}">
                <a16:creationId xmlns:a16="http://schemas.microsoft.com/office/drawing/2014/main" id="{A46FA94D-CCF2-49CD-BE66-F2850A7AF2A6}"/>
              </a:ext>
            </a:extLst>
          </p:cNvPr>
          <p:cNvCxnSpPr>
            <a:cxnSpLocks/>
          </p:cNvCxnSpPr>
          <p:nvPr/>
        </p:nvCxnSpPr>
        <p:spPr>
          <a:xfrm flipH="1" flipV="1">
            <a:off x="4985498" y="1792091"/>
            <a:ext cx="608478" cy="55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692B4D2-E1C0-4787-A5F0-C59CDB299B90}"/>
              </a:ext>
            </a:extLst>
          </p:cNvPr>
          <p:cNvCxnSpPr>
            <a:cxnSpLocks/>
            <a:stCxn id="12" idx="3"/>
            <a:endCxn id="4" idx="7"/>
          </p:cNvCxnSpPr>
          <p:nvPr/>
        </p:nvCxnSpPr>
        <p:spPr>
          <a:xfrm flipH="1">
            <a:off x="6345472" y="2045777"/>
            <a:ext cx="950633" cy="2146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89AFD33-4F15-484B-BB87-5BFCE7C92536}"/>
              </a:ext>
            </a:extLst>
          </p:cNvPr>
          <p:cNvCxnSpPr>
            <a:cxnSpLocks/>
            <a:stCxn id="4" idx="3"/>
          </p:cNvCxnSpPr>
          <p:nvPr/>
        </p:nvCxnSpPr>
        <p:spPr>
          <a:xfrm flipH="1">
            <a:off x="4044471" y="3286254"/>
            <a:ext cx="1254123" cy="2478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3282003-2F68-4FC8-B51C-960CB864E0EF}"/>
              </a:ext>
            </a:extLst>
          </p:cNvPr>
          <p:cNvCxnSpPr>
            <a:cxnSpLocks/>
            <a:stCxn id="4" idx="5"/>
            <a:endCxn id="13" idx="1"/>
          </p:cNvCxnSpPr>
          <p:nvPr/>
        </p:nvCxnSpPr>
        <p:spPr>
          <a:xfrm flipV="1">
            <a:off x="6345472" y="3116381"/>
            <a:ext cx="1039188" cy="169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141BA97-8E8E-47E1-B0EF-D317BE389934}"/>
              </a:ext>
            </a:extLst>
          </p:cNvPr>
          <p:cNvCxnSpPr>
            <a:cxnSpLocks/>
          </p:cNvCxnSpPr>
          <p:nvPr/>
        </p:nvCxnSpPr>
        <p:spPr>
          <a:xfrm>
            <a:off x="5826906" y="3487570"/>
            <a:ext cx="151539" cy="3592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561BF392-0446-4EB2-91F1-C1568E796181}"/>
              </a:ext>
            </a:extLst>
          </p:cNvPr>
          <p:cNvCxnSpPr>
            <a:cxnSpLocks/>
            <a:stCxn id="11" idx="3"/>
          </p:cNvCxnSpPr>
          <p:nvPr/>
        </p:nvCxnSpPr>
        <p:spPr>
          <a:xfrm flipH="1">
            <a:off x="3656425" y="1808162"/>
            <a:ext cx="496463" cy="1387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6AB3BD1-1071-4561-96EF-3AC5ECD05CFE}"/>
              </a:ext>
            </a:extLst>
          </p:cNvPr>
          <p:cNvCxnSpPr>
            <a:cxnSpLocks/>
          </p:cNvCxnSpPr>
          <p:nvPr/>
        </p:nvCxnSpPr>
        <p:spPr>
          <a:xfrm flipH="1">
            <a:off x="6278188" y="3934147"/>
            <a:ext cx="1038721" cy="234108"/>
          </a:xfrm>
          <a:prstGeom prst="line">
            <a:avLst/>
          </a:prstGeom>
        </p:spPr>
        <p:style>
          <a:lnRef idx="3">
            <a:schemeClr val="accent1"/>
          </a:lnRef>
          <a:fillRef idx="0">
            <a:schemeClr val="accent1"/>
          </a:fillRef>
          <a:effectRef idx="2">
            <a:schemeClr val="accent1"/>
          </a:effectRef>
          <a:fontRef idx="minor">
            <a:schemeClr val="tx1"/>
          </a:fontRef>
        </p:style>
      </p:cxnSp>
      <p:sp>
        <p:nvSpPr>
          <p:cNvPr id="35" name="TextBox 34">
            <a:extLst>
              <a:ext uri="{FF2B5EF4-FFF2-40B4-BE49-F238E27FC236}">
                <a16:creationId xmlns:a16="http://schemas.microsoft.com/office/drawing/2014/main" id="{36312156-C730-4B95-A124-3BBAC1782B98}"/>
              </a:ext>
            </a:extLst>
          </p:cNvPr>
          <p:cNvSpPr txBox="1"/>
          <p:nvPr/>
        </p:nvSpPr>
        <p:spPr>
          <a:xfrm>
            <a:off x="311700" y="3089555"/>
            <a:ext cx="2626482" cy="1154675"/>
          </a:xfrm>
          <a:prstGeom prst="rect">
            <a:avLst/>
          </a:prstGeom>
          <a:noFill/>
        </p:spPr>
        <p:txBody>
          <a:bodyPr wrap="square" rtlCol="0">
            <a:spAutoFit/>
          </a:bodyPr>
          <a:lstStyle/>
          <a:p>
            <a:pPr>
              <a:lnSpc>
                <a:spcPct val="150000"/>
              </a:lnSpc>
            </a:pPr>
            <a:r>
              <a:rPr lang="en-US" sz="1600" b="1" dirty="0">
                <a:solidFill>
                  <a:schemeClr val="bg2"/>
                </a:solidFill>
              </a:rPr>
              <a:t>5 Family member</a:t>
            </a:r>
          </a:p>
          <a:p>
            <a:pPr>
              <a:lnSpc>
                <a:spcPct val="150000"/>
              </a:lnSpc>
            </a:pPr>
            <a:r>
              <a:rPr lang="en-US" sz="1600" dirty="0">
                <a:solidFill>
                  <a:schemeClr val="bg2"/>
                </a:solidFill>
              </a:rPr>
              <a:t>5 Friends</a:t>
            </a:r>
          </a:p>
          <a:p>
            <a:pPr>
              <a:lnSpc>
                <a:spcPct val="150000"/>
              </a:lnSpc>
            </a:pPr>
            <a:r>
              <a:rPr lang="en-US" sz="1600" dirty="0">
                <a:solidFill>
                  <a:schemeClr val="bg2"/>
                </a:solidFill>
              </a:rPr>
              <a:t>5 Classmates/Coworkers </a:t>
            </a:r>
          </a:p>
        </p:txBody>
      </p:sp>
      <p:cxnSp>
        <p:nvCxnSpPr>
          <p:cNvPr id="87" name="Straight Connector 86">
            <a:extLst>
              <a:ext uri="{FF2B5EF4-FFF2-40B4-BE49-F238E27FC236}">
                <a16:creationId xmlns:a16="http://schemas.microsoft.com/office/drawing/2014/main" id="{CA76EC21-1FED-4FAD-86C3-E27DE7729F49}"/>
              </a:ext>
            </a:extLst>
          </p:cNvPr>
          <p:cNvCxnSpPr>
            <a:stCxn id="11" idx="6"/>
          </p:cNvCxnSpPr>
          <p:nvPr/>
        </p:nvCxnSpPr>
        <p:spPr>
          <a:xfrm>
            <a:off x="5354300" y="1352965"/>
            <a:ext cx="1744375" cy="100425"/>
          </a:xfrm>
          <a:prstGeom prst="line">
            <a:avLst/>
          </a:prstGeom>
        </p:spPr>
        <p:style>
          <a:lnRef idx="2">
            <a:schemeClr val="accent6"/>
          </a:lnRef>
          <a:fillRef idx="0">
            <a:schemeClr val="accent6"/>
          </a:fillRef>
          <a:effectRef idx="1">
            <a:schemeClr val="accent6"/>
          </a:effectRef>
          <a:fontRef idx="minor">
            <a:schemeClr val="tx1"/>
          </a:fontRef>
        </p:style>
      </p:cxnSp>
      <p:cxnSp>
        <p:nvCxnSpPr>
          <p:cNvPr id="89" name="Straight Connector 88">
            <a:extLst>
              <a:ext uri="{FF2B5EF4-FFF2-40B4-BE49-F238E27FC236}">
                <a16:creationId xmlns:a16="http://schemas.microsoft.com/office/drawing/2014/main" id="{B7D005B4-6A59-497C-A4D7-6E139C5710EE}"/>
              </a:ext>
            </a:extLst>
          </p:cNvPr>
          <p:cNvCxnSpPr>
            <a:cxnSpLocks/>
          </p:cNvCxnSpPr>
          <p:nvPr/>
        </p:nvCxnSpPr>
        <p:spPr>
          <a:xfrm>
            <a:off x="5051972" y="1872605"/>
            <a:ext cx="357352" cy="302930"/>
          </a:xfrm>
          <a:prstGeom prst="line">
            <a:avLst/>
          </a:prstGeom>
        </p:spPr>
        <p:style>
          <a:lnRef idx="2">
            <a:schemeClr val="accent6"/>
          </a:lnRef>
          <a:fillRef idx="0">
            <a:schemeClr val="accent6"/>
          </a:fillRef>
          <a:effectRef idx="1">
            <a:schemeClr val="accent6"/>
          </a:effectRef>
          <a:fontRef idx="minor">
            <a:schemeClr val="tx1"/>
          </a:fontRef>
        </p:style>
      </p:cxnSp>
      <p:cxnSp>
        <p:nvCxnSpPr>
          <p:cNvPr id="92" name="Straight Connector 91">
            <a:extLst>
              <a:ext uri="{FF2B5EF4-FFF2-40B4-BE49-F238E27FC236}">
                <a16:creationId xmlns:a16="http://schemas.microsoft.com/office/drawing/2014/main" id="{50E6DBDE-A9AD-41BA-9A5A-0431592B2428}"/>
              </a:ext>
            </a:extLst>
          </p:cNvPr>
          <p:cNvCxnSpPr/>
          <p:nvPr/>
        </p:nvCxnSpPr>
        <p:spPr>
          <a:xfrm>
            <a:off x="4214648" y="4053490"/>
            <a:ext cx="721711" cy="190740"/>
          </a:xfrm>
          <a:prstGeom prst="line">
            <a:avLst/>
          </a:prstGeom>
        </p:spPr>
        <p:style>
          <a:lnRef idx="3">
            <a:schemeClr val="accent5"/>
          </a:lnRef>
          <a:fillRef idx="0">
            <a:schemeClr val="accent5"/>
          </a:fillRef>
          <a:effectRef idx="2">
            <a:schemeClr val="accent5"/>
          </a:effectRef>
          <a:fontRef idx="minor">
            <a:schemeClr val="tx1"/>
          </a:fontRef>
        </p:style>
      </p:cxnSp>
      <p:cxnSp>
        <p:nvCxnSpPr>
          <p:cNvPr id="96" name="Straight Connector 95">
            <a:extLst>
              <a:ext uri="{FF2B5EF4-FFF2-40B4-BE49-F238E27FC236}">
                <a16:creationId xmlns:a16="http://schemas.microsoft.com/office/drawing/2014/main" id="{48A45DD8-3B3F-4346-BEDB-F6C4D1CAC502}"/>
              </a:ext>
            </a:extLst>
          </p:cNvPr>
          <p:cNvCxnSpPr>
            <a:cxnSpLocks/>
          </p:cNvCxnSpPr>
          <p:nvPr/>
        </p:nvCxnSpPr>
        <p:spPr>
          <a:xfrm flipH="1">
            <a:off x="3697772" y="1824655"/>
            <a:ext cx="443700" cy="1331954"/>
          </a:xfrm>
          <a:prstGeom prst="line">
            <a:avLst/>
          </a:prstGeom>
        </p:spPr>
        <p:style>
          <a:lnRef idx="3">
            <a:schemeClr val="accent2"/>
          </a:lnRef>
          <a:fillRef idx="0">
            <a:schemeClr val="accent2"/>
          </a:fillRef>
          <a:effectRef idx="2">
            <a:schemeClr val="accent2"/>
          </a:effectRef>
          <a:fontRef idx="minor">
            <a:schemeClr val="tx1"/>
          </a:fontRef>
        </p:style>
      </p:cxnSp>
      <p:cxnSp>
        <p:nvCxnSpPr>
          <p:cNvPr id="99" name="Straight Connector 98">
            <a:extLst>
              <a:ext uri="{FF2B5EF4-FFF2-40B4-BE49-F238E27FC236}">
                <a16:creationId xmlns:a16="http://schemas.microsoft.com/office/drawing/2014/main" id="{7C71821B-6235-40B9-9C9D-88007C637E47}"/>
              </a:ext>
            </a:extLst>
          </p:cNvPr>
          <p:cNvCxnSpPr>
            <a:cxnSpLocks/>
            <a:endCxn id="14" idx="1"/>
          </p:cNvCxnSpPr>
          <p:nvPr/>
        </p:nvCxnSpPr>
        <p:spPr>
          <a:xfrm>
            <a:off x="4401925" y="1934947"/>
            <a:ext cx="719050" cy="2031809"/>
          </a:xfrm>
          <a:prstGeom prst="line">
            <a:avLst/>
          </a:prstGeom>
        </p:spPr>
        <p:style>
          <a:lnRef idx="3">
            <a:schemeClr val="dk1"/>
          </a:lnRef>
          <a:fillRef idx="0">
            <a:schemeClr val="dk1"/>
          </a:fillRef>
          <a:effectRef idx="2">
            <a:schemeClr val="dk1"/>
          </a:effectRef>
          <a:fontRef idx="minor">
            <a:schemeClr val="tx1"/>
          </a:fontRef>
        </p:style>
      </p:cxnSp>
      <p:cxnSp>
        <p:nvCxnSpPr>
          <p:cNvPr id="102" name="Straight Connector 101">
            <a:extLst>
              <a:ext uri="{FF2B5EF4-FFF2-40B4-BE49-F238E27FC236}">
                <a16:creationId xmlns:a16="http://schemas.microsoft.com/office/drawing/2014/main" id="{4FC328E1-02FD-4DE0-89C4-C7A1CC672513}"/>
              </a:ext>
            </a:extLst>
          </p:cNvPr>
          <p:cNvCxnSpPr>
            <a:cxnSpLocks/>
            <a:endCxn id="13" idx="2"/>
          </p:cNvCxnSpPr>
          <p:nvPr/>
        </p:nvCxnSpPr>
        <p:spPr>
          <a:xfrm flipV="1">
            <a:off x="4251775" y="3566406"/>
            <a:ext cx="2931166" cy="67110"/>
          </a:xfrm>
          <a:prstGeom prst="line">
            <a:avLst/>
          </a:prstGeom>
        </p:spPr>
        <p:style>
          <a:lnRef idx="3">
            <a:schemeClr val="accent3"/>
          </a:lnRef>
          <a:fillRef idx="0">
            <a:schemeClr val="accent3"/>
          </a:fillRef>
          <a:effectRef idx="2">
            <a:schemeClr val="accent3"/>
          </a:effectRef>
          <a:fontRef idx="minor">
            <a:schemeClr val="tx1"/>
          </a:fontRef>
        </p:style>
      </p:cxnSp>
      <p:cxnSp>
        <p:nvCxnSpPr>
          <p:cNvPr id="105" name="Straight Connector 104">
            <a:extLst>
              <a:ext uri="{FF2B5EF4-FFF2-40B4-BE49-F238E27FC236}">
                <a16:creationId xmlns:a16="http://schemas.microsoft.com/office/drawing/2014/main" id="{C638977C-D0EF-4AFC-9671-35ADEED4BD98}"/>
              </a:ext>
            </a:extLst>
          </p:cNvPr>
          <p:cNvCxnSpPr>
            <a:cxnSpLocks/>
          </p:cNvCxnSpPr>
          <p:nvPr/>
        </p:nvCxnSpPr>
        <p:spPr>
          <a:xfrm>
            <a:off x="7472855" y="2109076"/>
            <a:ext cx="77076" cy="911942"/>
          </a:xfrm>
          <a:prstGeom prst="line">
            <a:avLst/>
          </a:prstGeom>
        </p:spPr>
        <p:style>
          <a:lnRef idx="3">
            <a:schemeClr val="accent1"/>
          </a:lnRef>
          <a:fillRef idx="0">
            <a:schemeClr val="accent1"/>
          </a:fillRef>
          <a:effectRef idx="2">
            <a:schemeClr val="accent1"/>
          </a:effectRef>
          <a:fontRef idx="minor">
            <a:schemeClr val="tx1"/>
          </a:fontRef>
        </p:style>
      </p:cxnSp>
      <p:cxnSp>
        <p:nvCxnSpPr>
          <p:cNvPr id="108" name="Straight Connector 107">
            <a:extLst>
              <a:ext uri="{FF2B5EF4-FFF2-40B4-BE49-F238E27FC236}">
                <a16:creationId xmlns:a16="http://schemas.microsoft.com/office/drawing/2014/main" id="{2C808D63-CBBC-402C-A971-B24372CCF911}"/>
              </a:ext>
            </a:extLst>
          </p:cNvPr>
          <p:cNvCxnSpPr>
            <a:stCxn id="12" idx="2"/>
          </p:cNvCxnSpPr>
          <p:nvPr/>
        </p:nvCxnSpPr>
        <p:spPr>
          <a:xfrm flipH="1">
            <a:off x="3763141" y="1614876"/>
            <a:ext cx="3335534" cy="1587659"/>
          </a:xfrm>
          <a:prstGeom prst="line">
            <a:avLst/>
          </a:prstGeom>
        </p:spPr>
        <p:style>
          <a:lnRef idx="3">
            <a:schemeClr val="accent6"/>
          </a:lnRef>
          <a:fillRef idx="0">
            <a:schemeClr val="accent6"/>
          </a:fillRef>
          <a:effectRef idx="2">
            <a:schemeClr val="accent6"/>
          </a:effectRef>
          <a:fontRef idx="minor">
            <a:schemeClr val="tx1"/>
          </a:fontRef>
        </p:style>
      </p:cxnSp>
      <p:cxnSp>
        <p:nvCxnSpPr>
          <p:cNvPr id="112" name="Straight Connector 111">
            <a:extLst>
              <a:ext uri="{FF2B5EF4-FFF2-40B4-BE49-F238E27FC236}">
                <a16:creationId xmlns:a16="http://schemas.microsoft.com/office/drawing/2014/main" id="{FDFEBC23-860A-417D-AF3D-1F3F5F7A0AF0}"/>
              </a:ext>
            </a:extLst>
          </p:cNvPr>
          <p:cNvCxnSpPr>
            <a:stCxn id="12" idx="3"/>
            <a:endCxn id="4" idx="7"/>
          </p:cNvCxnSpPr>
          <p:nvPr/>
        </p:nvCxnSpPr>
        <p:spPr>
          <a:xfrm flipH="1">
            <a:off x="6345472" y="2045777"/>
            <a:ext cx="950633" cy="214651"/>
          </a:xfrm>
          <a:prstGeom prst="line">
            <a:avLst/>
          </a:prstGeom>
        </p:spPr>
        <p:style>
          <a:lnRef idx="3">
            <a:schemeClr val="accent5"/>
          </a:lnRef>
          <a:fillRef idx="0">
            <a:schemeClr val="accent5"/>
          </a:fillRef>
          <a:effectRef idx="2">
            <a:schemeClr val="accent5"/>
          </a:effectRef>
          <a:fontRef idx="minor">
            <a:schemeClr val="tx1"/>
          </a:fontRef>
        </p:style>
      </p:cxnSp>
      <p:cxnSp>
        <p:nvCxnSpPr>
          <p:cNvPr id="114" name="Straight Connector 113">
            <a:extLst>
              <a:ext uri="{FF2B5EF4-FFF2-40B4-BE49-F238E27FC236}">
                <a16:creationId xmlns:a16="http://schemas.microsoft.com/office/drawing/2014/main" id="{E2514BF6-606E-4FDA-96BA-9AF1FD75B128}"/>
              </a:ext>
            </a:extLst>
          </p:cNvPr>
          <p:cNvCxnSpPr>
            <a:stCxn id="4" idx="3"/>
          </p:cNvCxnSpPr>
          <p:nvPr/>
        </p:nvCxnSpPr>
        <p:spPr>
          <a:xfrm flipH="1">
            <a:off x="4214648" y="3286254"/>
            <a:ext cx="1083946" cy="212455"/>
          </a:xfrm>
          <a:prstGeom prst="line">
            <a:avLst/>
          </a:prstGeom>
        </p:spPr>
        <p:style>
          <a:lnRef idx="3">
            <a:schemeClr val="accent6"/>
          </a:lnRef>
          <a:fillRef idx="0">
            <a:schemeClr val="accent6"/>
          </a:fillRef>
          <a:effectRef idx="2">
            <a:schemeClr val="accent6"/>
          </a:effectRef>
          <a:fontRef idx="minor">
            <a:schemeClr val="tx1"/>
          </a:fontRef>
        </p:style>
      </p:cxnSp>
      <p:cxnSp>
        <p:nvCxnSpPr>
          <p:cNvPr id="116" name="Straight Connector 115">
            <a:extLst>
              <a:ext uri="{FF2B5EF4-FFF2-40B4-BE49-F238E27FC236}">
                <a16:creationId xmlns:a16="http://schemas.microsoft.com/office/drawing/2014/main" id="{616F05BE-5EEC-4DB5-A329-8318BDBCF920}"/>
              </a:ext>
            </a:extLst>
          </p:cNvPr>
          <p:cNvCxnSpPr>
            <a:stCxn id="13" idx="1"/>
            <a:endCxn id="4" idx="5"/>
          </p:cNvCxnSpPr>
          <p:nvPr/>
        </p:nvCxnSpPr>
        <p:spPr>
          <a:xfrm flipH="1">
            <a:off x="6345472" y="3116381"/>
            <a:ext cx="1039188" cy="169873"/>
          </a:xfrm>
          <a:prstGeom prst="line">
            <a:avLst/>
          </a:prstGeom>
        </p:spPr>
        <p:style>
          <a:lnRef idx="3">
            <a:schemeClr val="accent2"/>
          </a:lnRef>
          <a:fillRef idx="0">
            <a:schemeClr val="accent2"/>
          </a:fillRef>
          <a:effectRef idx="2">
            <a:schemeClr val="accent2"/>
          </a:effectRef>
          <a:fontRef idx="minor">
            <a:schemeClr val="tx1"/>
          </a:fontRef>
        </p:style>
      </p:cxnSp>
      <p:cxnSp>
        <p:nvCxnSpPr>
          <p:cNvPr id="118" name="Straight Connector 117">
            <a:extLst>
              <a:ext uri="{FF2B5EF4-FFF2-40B4-BE49-F238E27FC236}">
                <a16:creationId xmlns:a16="http://schemas.microsoft.com/office/drawing/2014/main" id="{BCAFB0E8-49AC-4D7B-87EE-1FD494799AE7}"/>
              </a:ext>
            </a:extLst>
          </p:cNvPr>
          <p:cNvCxnSpPr>
            <a:stCxn id="13" idx="3"/>
            <a:endCxn id="13" idx="3"/>
          </p:cNvCxnSpPr>
          <p:nvPr/>
        </p:nvCxnSpPr>
        <p:spPr>
          <a:xfrm>
            <a:off x="7384660" y="4016431"/>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7784BC1-480F-441B-ABB2-390863A75629}"/>
              </a:ext>
            </a:extLst>
          </p:cNvPr>
          <p:cNvCxnSpPr>
            <a:cxnSpLocks/>
          </p:cNvCxnSpPr>
          <p:nvPr/>
        </p:nvCxnSpPr>
        <p:spPr>
          <a:xfrm>
            <a:off x="5286682" y="1513000"/>
            <a:ext cx="1962143" cy="1773254"/>
          </a:xfrm>
          <a:prstGeom prst="line">
            <a:avLst/>
          </a:prstGeom>
        </p:spPr>
        <p:style>
          <a:lnRef idx="3">
            <a:schemeClr val="accent5"/>
          </a:lnRef>
          <a:fillRef idx="0">
            <a:schemeClr val="accent5"/>
          </a:fillRef>
          <a:effectRef idx="2">
            <a:schemeClr val="accent5"/>
          </a:effectRef>
          <a:fontRef idx="minor">
            <a:schemeClr val="tx1"/>
          </a:fontRef>
        </p:style>
      </p:cxnSp>
      <p:sp>
        <p:nvSpPr>
          <p:cNvPr id="11" name="Flowchart: Connector 10">
            <a:extLst>
              <a:ext uri="{FF2B5EF4-FFF2-40B4-BE49-F238E27FC236}">
                <a16:creationId xmlns:a16="http://schemas.microsoft.com/office/drawing/2014/main" id="{6DA28E82-39D1-4462-85DB-7243125D6F93}"/>
              </a:ext>
            </a:extLst>
          </p:cNvPr>
          <p:cNvSpPr/>
          <p:nvPr/>
        </p:nvSpPr>
        <p:spPr>
          <a:xfrm>
            <a:off x="3946758" y="709218"/>
            <a:ext cx="1407542" cy="1287493"/>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Mom</a:t>
            </a:r>
          </a:p>
        </p:txBody>
      </p:sp>
      <p:sp>
        <p:nvSpPr>
          <p:cNvPr id="4" name="Flowchart: Connector 3">
            <a:extLst>
              <a:ext uri="{FF2B5EF4-FFF2-40B4-BE49-F238E27FC236}">
                <a16:creationId xmlns:a16="http://schemas.microsoft.com/office/drawing/2014/main" id="{23EE4C4C-E84B-4231-BA6A-E8026F94D3FE}"/>
              </a:ext>
            </a:extLst>
          </p:cNvPr>
          <p:cNvSpPr/>
          <p:nvPr/>
        </p:nvSpPr>
        <p:spPr>
          <a:xfrm>
            <a:off x="5081779" y="2047973"/>
            <a:ext cx="1480508" cy="1450736"/>
          </a:xfrm>
          <a:prstGeom prst="flowChartConnector">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Participant</a:t>
            </a:r>
          </a:p>
        </p:txBody>
      </p:sp>
      <p:cxnSp>
        <p:nvCxnSpPr>
          <p:cNvPr id="128" name="Straight Connector 127">
            <a:extLst>
              <a:ext uri="{FF2B5EF4-FFF2-40B4-BE49-F238E27FC236}">
                <a16:creationId xmlns:a16="http://schemas.microsoft.com/office/drawing/2014/main" id="{01799040-D44A-4069-9A62-023787326953}"/>
              </a:ext>
            </a:extLst>
          </p:cNvPr>
          <p:cNvCxnSpPr>
            <a:stCxn id="12" idx="3"/>
            <a:endCxn id="14" idx="7"/>
          </p:cNvCxnSpPr>
          <p:nvPr/>
        </p:nvCxnSpPr>
        <p:spPr>
          <a:xfrm flipH="1">
            <a:off x="6134213" y="2045777"/>
            <a:ext cx="1161892" cy="1920979"/>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72733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1F1C6-A1D5-400E-9020-A126633190DB}"/>
              </a:ext>
            </a:extLst>
          </p:cNvPr>
          <p:cNvSpPr>
            <a:spLocks noGrp="1"/>
          </p:cNvSpPr>
          <p:nvPr>
            <p:ph type="title"/>
          </p:nvPr>
        </p:nvSpPr>
        <p:spPr/>
        <p:txBody>
          <a:bodyPr/>
          <a:lstStyle/>
          <a:p>
            <a:r>
              <a:rPr lang="en-US" dirty="0"/>
              <a:t>Personal Network</a:t>
            </a:r>
          </a:p>
        </p:txBody>
      </p:sp>
      <p:sp>
        <p:nvSpPr>
          <p:cNvPr id="3" name="Text Placeholder 2">
            <a:extLst>
              <a:ext uri="{FF2B5EF4-FFF2-40B4-BE49-F238E27FC236}">
                <a16:creationId xmlns:a16="http://schemas.microsoft.com/office/drawing/2014/main" id="{9A93AE4A-F30A-4BED-9702-3CBACB57F863}"/>
              </a:ext>
            </a:extLst>
          </p:cNvPr>
          <p:cNvSpPr>
            <a:spLocks noGrp="1"/>
          </p:cNvSpPr>
          <p:nvPr>
            <p:ph type="body" idx="1"/>
          </p:nvPr>
        </p:nvSpPr>
        <p:spPr>
          <a:xfrm>
            <a:off x="311699" y="1389600"/>
            <a:ext cx="2875253" cy="3179400"/>
          </a:xfrm>
        </p:spPr>
        <p:txBody>
          <a:bodyPr>
            <a:normAutofit/>
          </a:bodyPr>
          <a:lstStyle/>
          <a:p>
            <a:pPr marL="152400" indent="0">
              <a:buNone/>
            </a:pPr>
            <a:r>
              <a:rPr lang="en-US" dirty="0"/>
              <a:t>This how a Social Network is supposed to look after naming all alters. </a:t>
            </a:r>
          </a:p>
          <a:p>
            <a:pPr marL="152400" indent="0">
              <a:buNone/>
            </a:pPr>
            <a:endParaRPr lang="en-US" dirty="0"/>
          </a:p>
          <a:p>
            <a:pPr marL="152400" indent="0">
              <a:buNone/>
            </a:pPr>
            <a:endParaRPr lang="en-US" dirty="0"/>
          </a:p>
          <a:p>
            <a:pPr marL="152400" indent="0">
              <a:buNone/>
            </a:pPr>
            <a:r>
              <a:rPr lang="en-US" b="1" u="sng" dirty="0">
                <a:solidFill>
                  <a:schemeClr val="bg2"/>
                </a:solidFill>
              </a:rPr>
              <a:t>Goals:</a:t>
            </a:r>
            <a:endParaRPr lang="en-US" dirty="0"/>
          </a:p>
          <a:p>
            <a:pPr>
              <a:lnSpc>
                <a:spcPct val="150000"/>
              </a:lnSpc>
            </a:pPr>
            <a:r>
              <a:rPr lang="en-US" dirty="0"/>
              <a:t>Capture how bilinguals' language use changes over time.</a:t>
            </a:r>
          </a:p>
          <a:p>
            <a:pPr>
              <a:lnSpc>
                <a:spcPct val="150000"/>
              </a:lnSpc>
            </a:pPr>
            <a:r>
              <a:rPr lang="en-US" dirty="0"/>
              <a:t>How bilinguals’ social network develops in terms of external and internal demands. </a:t>
            </a:r>
          </a:p>
        </p:txBody>
      </p:sp>
      <p:pic>
        <p:nvPicPr>
          <p:cNvPr id="5" name="Picture 4">
            <a:extLst>
              <a:ext uri="{FF2B5EF4-FFF2-40B4-BE49-F238E27FC236}">
                <a16:creationId xmlns:a16="http://schemas.microsoft.com/office/drawing/2014/main" id="{58D98560-5E04-4AB2-AA8D-D6386F257984}"/>
              </a:ext>
            </a:extLst>
          </p:cNvPr>
          <p:cNvPicPr>
            <a:picLocks noChangeAspect="1"/>
          </p:cNvPicPr>
          <p:nvPr/>
        </p:nvPicPr>
        <p:blipFill>
          <a:blip r:embed="rId2"/>
          <a:stretch>
            <a:fillRect/>
          </a:stretch>
        </p:blipFill>
        <p:spPr>
          <a:xfrm>
            <a:off x="3087489" y="840303"/>
            <a:ext cx="6056511" cy="3728697"/>
          </a:xfrm>
          <a:prstGeom prst="rect">
            <a:avLst/>
          </a:prstGeom>
        </p:spPr>
      </p:pic>
      <p:sp>
        <p:nvSpPr>
          <p:cNvPr id="6" name="TextBox 5">
            <a:extLst>
              <a:ext uri="{FF2B5EF4-FFF2-40B4-BE49-F238E27FC236}">
                <a16:creationId xmlns:a16="http://schemas.microsoft.com/office/drawing/2014/main" id="{DC33F43E-D414-4FCF-A076-34C14C82BC05}"/>
              </a:ext>
            </a:extLst>
          </p:cNvPr>
          <p:cNvSpPr txBox="1"/>
          <p:nvPr/>
        </p:nvSpPr>
        <p:spPr>
          <a:xfrm>
            <a:off x="4975412" y="4326591"/>
            <a:ext cx="2151529" cy="307777"/>
          </a:xfrm>
          <a:prstGeom prst="rect">
            <a:avLst/>
          </a:prstGeom>
          <a:noFill/>
        </p:spPr>
        <p:txBody>
          <a:bodyPr wrap="square" rtlCol="0">
            <a:spAutoFit/>
          </a:bodyPr>
          <a:lstStyle/>
          <a:p>
            <a:r>
              <a:rPr lang="en-US" dirty="0">
                <a:solidFill>
                  <a:schemeClr val="bg2"/>
                </a:solidFill>
              </a:rPr>
              <a:t>Vacca et al. (2018)</a:t>
            </a:r>
          </a:p>
        </p:txBody>
      </p:sp>
    </p:spTree>
    <p:extLst>
      <p:ext uri="{BB962C8B-B14F-4D97-AF65-F5344CB8AC3E}">
        <p14:creationId xmlns:p14="http://schemas.microsoft.com/office/powerpoint/2010/main" val="1273197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4F746-E1B7-8D40-86F6-6F0D595B7C43}"/>
              </a:ext>
            </a:extLst>
          </p:cNvPr>
          <p:cNvSpPr>
            <a:spLocks noGrp="1"/>
          </p:cNvSpPr>
          <p:nvPr>
            <p:ph type="title"/>
          </p:nvPr>
        </p:nvSpPr>
        <p:spPr/>
        <p:txBody>
          <a:bodyPr>
            <a:normAutofit fontScale="90000"/>
          </a:bodyPr>
          <a:lstStyle/>
          <a:p>
            <a:r>
              <a:rPr lang="en-US" dirty="0"/>
              <a:t>Results (preliminary results)</a:t>
            </a:r>
          </a:p>
        </p:txBody>
      </p:sp>
      <p:sp>
        <p:nvSpPr>
          <p:cNvPr id="5" name="Text Placeholder 4">
            <a:extLst>
              <a:ext uri="{FF2B5EF4-FFF2-40B4-BE49-F238E27FC236}">
                <a16:creationId xmlns:a16="http://schemas.microsoft.com/office/drawing/2014/main" id="{C2288F59-928B-5E4E-9892-41025D2B4EAF}"/>
              </a:ext>
            </a:extLst>
          </p:cNvPr>
          <p:cNvSpPr>
            <a:spLocks noGrp="1"/>
          </p:cNvSpPr>
          <p:nvPr>
            <p:ph type="body" idx="1"/>
          </p:nvPr>
        </p:nvSpPr>
        <p:spPr/>
        <p:txBody>
          <a:bodyPr>
            <a:normAutofit fontScale="85000" lnSpcReduction="10000"/>
          </a:bodyPr>
          <a:lstStyle/>
          <a:p>
            <a:pPr marL="114300" indent="0">
              <a:lnSpc>
                <a:spcPct val="200000"/>
              </a:lnSpc>
              <a:buNone/>
            </a:pPr>
            <a:r>
              <a:rPr lang="en-US" dirty="0">
                <a:solidFill>
                  <a:schemeClr val="bg2"/>
                </a:solidFill>
              </a:rPr>
              <a:t>We are still collecting data from participants, and we have yet to analyze the data. We have noticed a general trend pertaining </a:t>
            </a:r>
            <a:r>
              <a:rPr lang="en-US" dirty="0" err="1">
                <a:solidFill>
                  <a:schemeClr val="bg2"/>
                </a:solidFill>
              </a:rPr>
              <a:t>paterno</a:t>
            </a:r>
            <a:r>
              <a:rPr lang="en-US" dirty="0">
                <a:solidFill>
                  <a:schemeClr val="bg2"/>
                </a:solidFill>
              </a:rPr>
              <a:t>-filial communication. The father figure does not have regular communication with participant alters because he works and is not present in the household. Another trend is a stronger bilingual network early in life and more use of English later in life. Also, we have noticed that participant’s social network is different depending on the area in which they live. </a:t>
            </a:r>
          </a:p>
        </p:txBody>
      </p:sp>
    </p:spTree>
    <p:extLst>
      <p:ext uri="{BB962C8B-B14F-4D97-AF65-F5344CB8AC3E}">
        <p14:creationId xmlns:p14="http://schemas.microsoft.com/office/powerpoint/2010/main" val="1177337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510</TotalTime>
  <Words>481</Words>
  <Application>Microsoft Office PowerPoint</Application>
  <PresentationFormat>On-screen Show (16:9)</PresentationFormat>
  <Paragraphs>58</Paragraphs>
  <Slides>10</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PT Sans Narrow</vt:lpstr>
      <vt:lpstr>Open Sans</vt:lpstr>
      <vt:lpstr>Arial</vt:lpstr>
      <vt:lpstr>Tropic</vt:lpstr>
      <vt:lpstr>Using social network analysis to understand  bilingual language variation and cognitive performance</vt:lpstr>
      <vt:lpstr>Background</vt:lpstr>
      <vt:lpstr>Purpose of the project</vt:lpstr>
      <vt:lpstr>PowerPoint Presentation</vt:lpstr>
      <vt:lpstr>Methods </vt:lpstr>
      <vt:lpstr>What we’ve done so far</vt:lpstr>
      <vt:lpstr>Approach to data analysis</vt:lpstr>
      <vt:lpstr>Personal Network</vt:lpstr>
      <vt:lpstr>Results (preliminary results)</vt:lpstr>
      <vt:lpstr>             It takes a village!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Network Project</dc:title>
  <dc:creator>Reinaldo Cabrera Pérez</dc:creator>
  <cp:lastModifiedBy>UF LAS User</cp:lastModifiedBy>
  <cp:revision>10</cp:revision>
  <dcterms:modified xsi:type="dcterms:W3CDTF">2023-05-11T17:34:33Z</dcterms:modified>
</cp:coreProperties>
</file>